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media/image5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46"/>
  </p:notesMasterIdLst>
  <p:sldIdLst>
    <p:sldId id="256" r:id="rId2"/>
    <p:sldId id="272" r:id="rId3"/>
    <p:sldId id="264" r:id="rId4"/>
    <p:sldId id="266" r:id="rId5"/>
    <p:sldId id="267" r:id="rId6"/>
    <p:sldId id="268" r:id="rId7"/>
    <p:sldId id="269" r:id="rId8"/>
    <p:sldId id="270" r:id="rId9"/>
    <p:sldId id="274" r:id="rId10"/>
    <p:sldId id="278" r:id="rId11"/>
    <p:sldId id="291" r:id="rId12"/>
    <p:sldId id="292" r:id="rId13"/>
    <p:sldId id="293" r:id="rId14"/>
    <p:sldId id="297" r:id="rId15"/>
    <p:sldId id="273" r:id="rId16"/>
    <p:sldId id="279" r:id="rId17"/>
    <p:sldId id="280" r:id="rId18"/>
    <p:sldId id="281" r:id="rId19"/>
    <p:sldId id="282" r:id="rId20"/>
    <p:sldId id="307" r:id="rId21"/>
    <p:sldId id="283" r:id="rId22"/>
    <p:sldId id="308" r:id="rId23"/>
    <p:sldId id="309" r:id="rId24"/>
    <p:sldId id="285" r:id="rId25"/>
    <p:sldId id="275" r:id="rId26"/>
    <p:sldId id="299" r:id="rId27"/>
    <p:sldId id="300" r:id="rId28"/>
    <p:sldId id="301" r:id="rId29"/>
    <p:sldId id="302" r:id="rId30"/>
    <p:sldId id="303" r:id="rId31"/>
    <p:sldId id="304" r:id="rId32"/>
    <p:sldId id="276" r:id="rId33"/>
    <p:sldId id="286" r:id="rId34"/>
    <p:sldId id="287" r:id="rId35"/>
    <p:sldId id="288" r:id="rId36"/>
    <p:sldId id="289" r:id="rId37"/>
    <p:sldId id="277" r:id="rId38"/>
    <p:sldId id="290" r:id="rId39"/>
    <p:sldId id="294" r:id="rId40"/>
    <p:sldId id="296" r:id="rId41"/>
    <p:sldId id="295" r:id="rId42"/>
    <p:sldId id="298" r:id="rId43"/>
    <p:sldId id="305" r:id="rId44"/>
    <p:sldId id="30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F4DE7E-F552-4B48-84A5-95D5BCE6CCEA}" type="doc">
      <dgm:prSet loTypeId="urn:microsoft.com/office/officeart/2005/8/layout/cycle7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CF50BB-2A07-9A48-A238-5DC265E331BD}">
      <dgm:prSet phldrT="[Text]"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Receiver</a:t>
          </a:r>
          <a:r>
            <a:rPr lang="zh-CN" altLang="en-US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data</a:t>
          </a:r>
          <a:r>
            <a:rPr lang="zh-CN" altLang="en-US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from</a:t>
          </a:r>
          <a:r>
            <a:rPr lang="zh-CN" altLang="en-US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client</a:t>
          </a:r>
          <a:endParaRPr lang="en-US" sz="1800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gm:t>
    </dgm:pt>
    <dgm:pt modelId="{E0CD8282-E9BF-6041-A388-AF8A97A1DE9E}" type="parTrans" cxnId="{638304DA-3609-E447-84DC-07B50B9D3538}">
      <dgm:prSet/>
      <dgm:spPr/>
      <dgm:t>
        <a:bodyPr/>
        <a:lstStyle/>
        <a:p>
          <a:endParaRPr lang="en-US"/>
        </a:p>
      </dgm:t>
    </dgm:pt>
    <dgm:pt modelId="{EB9050CE-9BBC-B543-8FB6-77728561ED3E}" type="sibTrans" cxnId="{638304DA-3609-E447-84DC-07B50B9D3538}">
      <dgm:prSet/>
      <dgm:spPr/>
      <dgm:t>
        <a:bodyPr/>
        <a:lstStyle/>
        <a:p>
          <a:endParaRPr lang="en-US"/>
        </a:p>
      </dgm:t>
    </dgm:pt>
    <dgm:pt modelId="{B7225A16-C85C-D846-B80D-9B8166A46205}">
      <dgm:prSet phldrT="[Text]"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zh-CN" altLang="en-US" sz="1400" b="1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1400" b="1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new</a:t>
          </a:r>
          <a:r>
            <a:rPr lang="en-US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sz="1800" kern="1200" dirty="0" err="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ObjectInputStream</a:t>
          </a:r>
          <a:r>
            <a:rPr lang="en-US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(</a:t>
          </a:r>
          <a:r>
            <a:rPr lang="en-US" sz="1800" kern="1200" dirty="0" err="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socket.getInputStream</a:t>
          </a:r>
          <a:r>
            <a:rPr lang="en-US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())</a:t>
          </a:r>
        </a:p>
      </dgm:t>
    </dgm:pt>
    <dgm:pt modelId="{78E08393-74FD-0D41-A6D5-B9DB46B4D374}" type="parTrans" cxnId="{CB2E919D-B96B-1148-82CE-4AB2033C92BF}">
      <dgm:prSet/>
      <dgm:spPr/>
      <dgm:t>
        <a:bodyPr/>
        <a:lstStyle/>
        <a:p>
          <a:endParaRPr lang="en-US"/>
        </a:p>
      </dgm:t>
    </dgm:pt>
    <dgm:pt modelId="{6F0A7597-796C-CD42-8A98-A615817B9DE2}" type="sibTrans" cxnId="{CB2E919D-B96B-1148-82CE-4AB2033C92BF}">
      <dgm:prSet/>
      <dgm:spPr/>
      <dgm:t>
        <a:bodyPr/>
        <a:lstStyle/>
        <a:p>
          <a:endParaRPr lang="en-US"/>
        </a:p>
      </dgm:t>
    </dgm:pt>
    <dgm:pt modelId="{889D1765-B078-7844-97B5-39435E95C435}">
      <dgm:prSet phldrT="[Text]" custT="1"/>
      <dgm:spPr/>
      <dgm:t>
        <a:bodyPr/>
        <a:lstStyle/>
        <a:p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Deal</a:t>
          </a:r>
          <a:r>
            <a:rPr lang="zh-CN" altLang="en-US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with</a:t>
          </a:r>
          <a:r>
            <a:rPr lang="zh-CN" altLang="en-US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data</a:t>
          </a:r>
          <a:endParaRPr lang="en-US" sz="1800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gm:t>
    </dgm:pt>
    <dgm:pt modelId="{C0A0A20F-570B-1C4C-872C-F3DB0EE9739F}" type="parTrans" cxnId="{31BA78C3-FA6D-5A4A-A559-544C37761569}">
      <dgm:prSet/>
      <dgm:spPr/>
      <dgm:t>
        <a:bodyPr/>
        <a:lstStyle/>
        <a:p>
          <a:endParaRPr lang="en-US"/>
        </a:p>
      </dgm:t>
    </dgm:pt>
    <dgm:pt modelId="{357076F9-21B8-2940-987A-E56C133B4074}" type="sibTrans" cxnId="{31BA78C3-FA6D-5A4A-A559-544C37761569}">
      <dgm:prSet/>
      <dgm:spPr/>
      <dgm:t>
        <a:bodyPr/>
        <a:lstStyle/>
        <a:p>
          <a:endParaRPr lang="en-US"/>
        </a:p>
      </dgm:t>
    </dgm:pt>
    <dgm:pt modelId="{540E1B44-8F37-6049-9425-AFDF5F7A53FE}">
      <dgm:prSet phldrT="[Text]" custT="1"/>
      <dgm:spPr/>
      <dgm:t>
        <a:bodyPr/>
        <a:lstStyle/>
        <a:p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execute</a:t>
          </a:r>
          <a:r>
            <a:rPr lang="en-US" sz="2300" kern="1200" dirty="0"/>
            <a:t>(</a:t>
          </a:r>
          <a:r>
            <a:rPr lang="en-US" sz="1600" kern="1200" dirty="0"/>
            <a:t>MSG</a:t>
          </a:r>
          <a:r>
            <a:rPr lang="en-US" sz="2300" kern="1200" dirty="0"/>
            <a:t>);</a:t>
          </a:r>
        </a:p>
      </dgm:t>
    </dgm:pt>
    <dgm:pt modelId="{B274F3D1-64EB-5B45-8594-69D8F2F1BEF0}" type="parTrans" cxnId="{0E63F742-16A4-2A47-A198-12EFC9BF0333}">
      <dgm:prSet/>
      <dgm:spPr/>
      <dgm:t>
        <a:bodyPr/>
        <a:lstStyle/>
        <a:p>
          <a:endParaRPr lang="en-US"/>
        </a:p>
      </dgm:t>
    </dgm:pt>
    <dgm:pt modelId="{9D0E105E-6599-CD48-8FE5-FD952AD728C3}" type="sibTrans" cxnId="{0E63F742-16A4-2A47-A198-12EFC9BF0333}">
      <dgm:prSet/>
      <dgm:spPr/>
      <dgm:t>
        <a:bodyPr/>
        <a:lstStyle/>
        <a:p>
          <a:endParaRPr lang="en-US"/>
        </a:p>
      </dgm:t>
    </dgm:pt>
    <dgm:pt modelId="{38B52294-5FB6-AF4D-8791-09649596816F}">
      <dgm:prSet phldrT="[Text]" custT="1"/>
      <dgm:spPr/>
      <dgm:t>
        <a:bodyPr/>
        <a:lstStyle/>
        <a:p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Send</a:t>
          </a:r>
          <a:r>
            <a:rPr lang="zh-CN" altLang="en-US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data</a:t>
          </a:r>
          <a:r>
            <a:rPr lang="zh-CN" altLang="en-US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to</a:t>
          </a:r>
          <a:r>
            <a:rPr lang="zh-CN" altLang="en-US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client</a:t>
          </a:r>
          <a:endParaRPr lang="en-US" sz="1800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gm:t>
    </dgm:pt>
    <dgm:pt modelId="{C101B46B-A837-F447-9F07-07506F3AF247}" type="parTrans" cxnId="{4DDD29F6-007E-7048-AEE6-C96F8F037579}">
      <dgm:prSet/>
      <dgm:spPr/>
      <dgm:t>
        <a:bodyPr/>
        <a:lstStyle/>
        <a:p>
          <a:endParaRPr lang="en-US"/>
        </a:p>
      </dgm:t>
    </dgm:pt>
    <dgm:pt modelId="{39C4758C-F423-C646-88FD-CFF587C4CA91}" type="sibTrans" cxnId="{4DDD29F6-007E-7048-AEE6-C96F8F037579}">
      <dgm:prSet/>
      <dgm:spPr/>
      <dgm:t>
        <a:bodyPr/>
        <a:lstStyle/>
        <a:p>
          <a:endParaRPr lang="en-US"/>
        </a:p>
      </dgm:t>
    </dgm:pt>
    <dgm:pt modelId="{D72810CD-17FC-6547-B856-BB06C0904140}">
      <dgm:prSet phldrT="[Text]" custT="1"/>
      <dgm:spPr/>
      <dgm:t>
        <a:bodyPr/>
        <a:lstStyle/>
        <a:p>
          <a:r>
            <a:rPr lang="en-US" altLang="zh-CN" sz="1400" b="1" kern="1200" dirty="0"/>
            <a:t>n</a:t>
          </a:r>
          <a:r>
            <a:rPr lang="en-US" sz="1400" b="1" kern="1200" dirty="0"/>
            <a:t>ew</a:t>
          </a:r>
          <a:r>
            <a:rPr lang="zh-CN" altLang="en-US" sz="1400" b="1" kern="1200" dirty="0"/>
            <a:t> </a:t>
          </a:r>
          <a:r>
            <a:rPr lang="en-US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ObjectOutputStream</a:t>
          </a:r>
          <a:r>
            <a:rPr lang="en-US" sz="1400" kern="1200" dirty="0"/>
            <a:t>(</a:t>
          </a:r>
          <a:r>
            <a:rPr lang="en-US" sz="1400" kern="1200" dirty="0" err="1"/>
            <a:t>socket.getOutputStream</a:t>
          </a: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())</a:t>
          </a:r>
        </a:p>
      </dgm:t>
    </dgm:pt>
    <dgm:pt modelId="{A7548EF6-023A-7144-8D6D-620A64FAEAD3}" type="parTrans" cxnId="{75876F1D-2F86-DC4B-9127-93D68AEC028C}">
      <dgm:prSet/>
      <dgm:spPr/>
      <dgm:t>
        <a:bodyPr/>
        <a:lstStyle/>
        <a:p>
          <a:endParaRPr lang="en-US"/>
        </a:p>
      </dgm:t>
    </dgm:pt>
    <dgm:pt modelId="{46501A45-0207-3C41-BF11-6443A75D5178}" type="sibTrans" cxnId="{75876F1D-2F86-DC4B-9127-93D68AEC028C}">
      <dgm:prSet/>
      <dgm:spPr/>
      <dgm:t>
        <a:bodyPr/>
        <a:lstStyle/>
        <a:p>
          <a:endParaRPr lang="en-US"/>
        </a:p>
      </dgm:t>
    </dgm:pt>
    <dgm:pt modelId="{0804CD4C-11C7-4042-8B6A-AB12B5BF7FDF}" type="pres">
      <dgm:prSet presAssocID="{B5F4DE7E-F552-4B48-84A5-95D5BCE6CCEA}" presName="Name0" presStyleCnt="0">
        <dgm:presLayoutVars>
          <dgm:dir/>
          <dgm:resizeHandles val="exact"/>
        </dgm:presLayoutVars>
      </dgm:prSet>
      <dgm:spPr/>
    </dgm:pt>
    <dgm:pt modelId="{90D8E708-7B79-F448-B44C-DDE970FA0972}" type="pres">
      <dgm:prSet presAssocID="{8ACF50BB-2A07-9A48-A238-5DC265E331BD}" presName="node" presStyleLbl="node1" presStyleIdx="0" presStyleCnt="3" custScaleX="120763">
        <dgm:presLayoutVars>
          <dgm:bulletEnabled val="1"/>
        </dgm:presLayoutVars>
      </dgm:prSet>
      <dgm:spPr/>
    </dgm:pt>
    <dgm:pt modelId="{0B6B6C96-519F-5145-91B7-C359C0BD0A23}" type="pres">
      <dgm:prSet presAssocID="{EB9050CE-9BBC-B543-8FB6-77728561ED3E}" presName="sibTrans" presStyleLbl="sibTrans2D1" presStyleIdx="0" presStyleCnt="3"/>
      <dgm:spPr/>
    </dgm:pt>
    <dgm:pt modelId="{542D52D9-5CB8-0B42-8FF6-19DAB1AF92F4}" type="pres">
      <dgm:prSet presAssocID="{EB9050CE-9BBC-B543-8FB6-77728561ED3E}" presName="connectorText" presStyleLbl="sibTrans2D1" presStyleIdx="0" presStyleCnt="3"/>
      <dgm:spPr/>
    </dgm:pt>
    <dgm:pt modelId="{F245B7E7-2AEA-9247-8BF4-FDE8CAC4F8E2}" type="pres">
      <dgm:prSet presAssocID="{889D1765-B078-7844-97B5-39435E95C435}" presName="node" presStyleLbl="node1" presStyleIdx="1" presStyleCnt="3">
        <dgm:presLayoutVars>
          <dgm:bulletEnabled val="1"/>
        </dgm:presLayoutVars>
      </dgm:prSet>
      <dgm:spPr/>
    </dgm:pt>
    <dgm:pt modelId="{02E7CB62-587D-A04C-8A36-09658E8382C3}" type="pres">
      <dgm:prSet presAssocID="{357076F9-21B8-2940-987A-E56C133B4074}" presName="sibTrans" presStyleLbl="sibTrans2D1" presStyleIdx="1" presStyleCnt="3"/>
      <dgm:spPr/>
    </dgm:pt>
    <dgm:pt modelId="{38DDDCC9-605B-F141-95CB-FB858F9DEA92}" type="pres">
      <dgm:prSet presAssocID="{357076F9-21B8-2940-987A-E56C133B4074}" presName="connectorText" presStyleLbl="sibTrans2D1" presStyleIdx="1" presStyleCnt="3"/>
      <dgm:spPr/>
    </dgm:pt>
    <dgm:pt modelId="{A257E4CE-CEB9-1B45-BDF7-74ED6B4FC7FF}" type="pres">
      <dgm:prSet presAssocID="{38B52294-5FB6-AF4D-8791-09649596816F}" presName="node" presStyleLbl="node1" presStyleIdx="2" presStyleCnt="3">
        <dgm:presLayoutVars>
          <dgm:bulletEnabled val="1"/>
        </dgm:presLayoutVars>
      </dgm:prSet>
      <dgm:spPr/>
    </dgm:pt>
    <dgm:pt modelId="{D526A718-FB23-7A49-984D-32874A375BE9}" type="pres">
      <dgm:prSet presAssocID="{39C4758C-F423-C646-88FD-CFF587C4CA91}" presName="sibTrans" presStyleLbl="sibTrans2D1" presStyleIdx="2" presStyleCnt="3"/>
      <dgm:spPr/>
    </dgm:pt>
    <dgm:pt modelId="{DD8D5E80-D26F-C443-BDDB-DE388AE9D8FF}" type="pres">
      <dgm:prSet presAssocID="{39C4758C-F423-C646-88FD-CFF587C4CA91}" presName="connectorText" presStyleLbl="sibTrans2D1" presStyleIdx="2" presStyleCnt="3"/>
      <dgm:spPr/>
    </dgm:pt>
  </dgm:ptLst>
  <dgm:cxnLst>
    <dgm:cxn modelId="{CCD59206-BB98-B248-9478-AB46AD6A891A}" type="presOf" srcId="{B5F4DE7E-F552-4B48-84A5-95D5BCE6CCEA}" destId="{0804CD4C-11C7-4042-8B6A-AB12B5BF7FDF}" srcOrd="0" destOrd="0" presId="urn:microsoft.com/office/officeart/2005/8/layout/cycle7"/>
    <dgm:cxn modelId="{75876F1D-2F86-DC4B-9127-93D68AEC028C}" srcId="{38B52294-5FB6-AF4D-8791-09649596816F}" destId="{D72810CD-17FC-6547-B856-BB06C0904140}" srcOrd="0" destOrd="0" parTransId="{A7548EF6-023A-7144-8D6D-620A64FAEAD3}" sibTransId="{46501A45-0207-3C41-BF11-6443A75D5178}"/>
    <dgm:cxn modelId="{6A10B31D-ED07-3641-B95E-B8A54386EC5B}" type="presOf" srcId="{D72810CD-17FC-6547-B856-BB06C0904140}" destId="{A257E4CE-CEB9-1B45-BDF7-74ED6B4FC7FF}" srcOrd="0" destOrd="1" presId="urn:microsoft.com/office/officeart/2005/8/layout/cycle7"/>
    <dgm:cxn modelId="{6210692A-A023-C344-A2BA-7449043DE2D8}" type="presOf" srcId="{B7225A16-C85C-D846-B80D-9B8166A46205}" destId="{90D8E708-7B79-F448-B44C-DDE970FA0972}" srcOrd="0" destOrd="1" presId="urn:microsoft.com/office/officeart/2005/8/layout/cycle7"/>
    <dgm:cxn modelId="{5F265032-6B7D-F04D-B55F-D741F522557B}" type="presOf" srcId="{889D1765-B078-7844-97B5-39435E95C435}" destId="{F245B7E7-2AEA-9247-8BF4-FDE8CAC4F8E2}" srcOrd="0" destOrd="0" presId="urn:microsoft.com/office/officeart/2005/8/layout/cycle7"/>
    <dgm:cxn modelId="{FA08023F-4A73-BE49-A390-9B65AAAEA134}" type="presOf" srcId="{8ACF50BB-2A07-9A48-A238-5DC265E331BD}" destId="{90D8E708-7B79-F448-B44C-DDE970FA0972}" srcOrd="0" destOrd="0" presId="urn:microsoft.com/office/officeart/2005/8/layout/cycle7"/>
    <dgm:cxn modelId="{0E63F742-16A4-2A47-A198-12EFC9BF0333}" srcId="{889D1765-B078-7844-97B5-39435E95C435}" destId="{540E1B44-8F37-6049-9425-AFDF5F7A53FE}" srcOrd="0" destOrd="0" parTransId="{B274F3D1-64EB-5B45-8594-69D8F2F1BEF0}" sibTransId="{9D0E105E-6599-CD48-8FE5-FD952AD728C3}"/>
    <dgm:cxn modelId="{69C2F45C-43D1-2B43-8AC0-A01D2CB0DAAA}" type="presOf" srcId="{357076F9-21B8-2940-987A-E56C133B4074}" destId="{02E7CB62-587D-A04C-8A36-09658E8382C3}" srcOrd="0" destOrd="0" presId="urn:microsoft.com/office/officeart/2005/8/layout/cycle7"/>
    <dgm:cxn modelId="{E07A1981-3D9D-7D4E-95A2-0F0DAFEB1883}" type="presOf" srcId="{540E1B44-8F37-6049-9425-AFDF5F7A53FE}" destId="{F245B7E7-2AEA-9247-8BF4-FDE8CAC4F8E2}" srcOrd="0" destOrd="1" presId="urn:microsoft.com/office/officeart/2005/8/layout/cycle7"/>
    <dgm:cxn modelId="{CB2E919D-B96B-1148-82CE-4AB2033C92BF}" srcId="{8ACF50BB-2A07-9A48-A238-5DC265E331BD}" destId="{B7225A16-C85C-D846-B80D-9B8166A46205}" srcOrd="0" destOrd="0" parTransId="{78E08393-74FD-0D41-A6D5-B9DB46B4D374}" sibTransId="{6F0A7597-796C-CD42-8A98-A615817B9DE2}"/>
    <dgm:cxn modelId="{979363AB-588B-E345-88F3-A3C2AAA6B9D7}" type="presOf" srcId="{38B52294-5FB6-AF4D-8791-09649596816F}" destId="{A257E4CE-CEB9-1B45-BDF7-74ED6B4FC7FF}" srcOrd="0" destOrd="0" presId="urn:microsoft.com/office/officeart/2005/8/layout/cycle7"/>
    <dgm:cxn modelId="{BC7E1FC1-4569-1B4C-9A72-89B9FFEC59E3}" type="presOf" srcId="{EB9050CE-9BBC-B543-8FB6-77728561ED3E}" destId="{0B6B6C96-519F-5145-91B7-C359C0BD0A23}" srcOrd="0" destOrd="0" presId="urn:microsoft.com/office/officeart/2005/8/layout/cycle7"/>
    <dgm:cxn modelId="{31BA78C3-FA6D-5A4A-A559-544C37761569}" srcId="{B5F4DE7E-F552-4B48-84A5-95D5BCE6CCEA}" destId="{889D1765-B078-7844-97B5-39435E95C435}" srcOrd="1" destOrd="0" parTransId="{C0A0A20F-570B-1C4C-872C-F3DB0EE9739F}" sibTransId="{357076F9-21B8-2940-987A-E56C133B4074}"/>
    <dgm:cxn modelId="{6A86B2D5-9B72-CE4B-A14C-3DED3B9772C2}" type="presOf" srcId="{39C4758C-F423-C646-88FD-CFF587C4CA91}" destId="{DD8D5E80-D26F-C443-BDDB-DE388AE9D8FF}" srcOrd="1" destOrd="0" presId="urn:microsoft.com/office/officeart/2005/8/layout/cycle7"/>
    <dgm:cxn modelId="{638304DA-3609-E447-84DC-07B50B9D3538}" srcId="{B5F4DE7E-F552-4B48-84A5-95D5BCE6CCEA}" destId="{8ACF50BB-2A07-9A48-A238-5DC265E331BD}" srcOrd="0" destOrd="0" parTransId="{E0CD8282-E9BF-6041-A388-AF8A97A1DE9E}" sibTransId="{EB9050CE-9BBC-B543-8FB6-77728561ED3E}"/>
    <dgm:cxn modelId="{AC8F2BE5-B337-E64B-84AA-E7ABEA123640}" type="presOf" srcId="{39C4758C-F423-C646-88FD-CFF587C4CA91}" destId="{D526A718-FB23-7A49-984D-32874A375BE9}" srcOrd="0" destOrd="0" presId="urn:microsoft.com/office/officeart/2005/8/layout/cycle7"/>
    <dgm:cxn modelId="{4DDD29F6-007E-7048-AEE6-C96F8F037579}" srcId="{B5F4DE7E-F552-4B48-84A5-95D5BCE6CCEA}" destId="{38B52294-5FB6-AF4D-8791-09649596816F}" srcOrd="2" destOrd="0" parTransId="{C101B46B-A837-F447-9F07-07506F3AF247}" sibTransId="{39C4758C-F423-C646-88FD-CFF587C4CA91}"/>
    <dgm:cxn modelId="{CF831AFA-C730-B246-9EEF-A6A07A7D4F2A}" type="presOf" srcId="{357076F9-21B8-2940-987A-E56C133B4074}" destId="{38DDDCC9-605B-F141-95CB-FB858F9DEA92}" srcOrd="1" destOrd="0" presId="urn:microsoft.com/office/officeart/2005/8/layout/cycle7"/>
    <dgm:cxn modelId="{AD7D04FD-E441-3242-8292-5995A16A1228}" type="presOf" srcId="{EB9050CE-9BBC-B543-8FB6-77728561ED3E}" destId="{542D52D9-5CB8-0B42-8FF6-19DAB1AF92F4}" srcOrd="1" destOrd="0" presId="urn:microsoft.com/office/officeart/2005/8/layout/cycle7"/>
    <dgm:cxn modelId="{A973496B-A275-364C-9952-94D800B05365}" type="presParOf" srcId="{0804CD4C-11C7-4042-8B6A-AB12B5BF7FDF}" destId="{90D8E708-7B79-F448-B44C-DDE970FA0972}" srcOrd="0" destOrd="0" presId="urn:microsoft.com/office/officeart/2005/8/layout/cycle7"/>
    <dgm:cxn modelId="{0CEA2DAD-FE00-8F49-9E57-3D741F8F4DA8}" type="presParOf" srcId="{0804CD4C-11C7-4042-8B6A-AB12B5BF7FDF}" destId="{0B6B6C96-519F-5145-91B7-C359C0BD0A23}" srcOrd="1" destOrd="0" presId="urn:microsoft.com/office/officeart/2005/8/layout/cycle7"/>
    <dgm:cxn modelId="{DE2BCC38-FB4C-764A-AEF1-0830E44CECE7}" type="presParOf" srcId="{0B6B6C96-519F-5145-91B7-C359C0BD0A23}" destId="{542D52D9-5CB8-0B42-8FF6-19DAB1AF92F4}" srcOrd="0" destOrd="0" presId="urn:microsoft.com/office/officeart/2005/8/layout/cycle7"/>
    <dgm:cxn modelId="{C55BA98C-01D9-EE4F-9D8C-8BB1FEB6961A}" type="presParOf" srcId="{0804CD4C-11C7-4042-8B6A-AB12B5BF7FDF}" destId="{F245B7E7-2AEA-9247-8BF4-FDE8CAC4F8E2}" srcOrd="2" destOrd="0" presId="urn:microsoft.com/office/officeart/2005/8/layout/cycle7"/>
    <dgm:cxn modelId="{1435276D-888B-1444-AF52-8E9496BD6154}" type="presParOf" srcId="{0804CD4C-11C7-4042-8B6A-AB12B5BF7FDF}" destId="{02E7CB62-587D-A04C-8A36-09658E8382C3}" srcOrd="3" destOrd="0" presId="urn:microsoft.com/office/officeart/2005/8/layout/cycle7"/>
    <dgm:cxn modelId="{C5500C41-F332-D747-A038-1A245796CE24}" type="presParOf" srcId="{02E7CB62-587D-A04C-8A36-09658E8382C3}" destId="{38DDDCC9-605B-F141-95CB-FB858F9DEA92}" srcOrd="0" destOrd="0" presId="urn:microsoft.com/office/officeart/2005/8/layout/cycle7"/>
    <dgm:cxn modelId="{42D7BE90-E473-D84D-8B28-6CDE567ADB38}" type="presParOf" srcId="{0804CD4C-11C7-4042-8B6A-AB12B5BF7FDF}" destId="{A257E4CE-CEB9-1B45-BDF7-74ED6B4FC7FF}" srcOrd="4" destOrd="0" presId="urn:microsoft.com/office/officeart/2005/8/layout/cycle7"/>
    <dgm:cxn modelId="{D16BCEC7-C5AC-5A47-A2AD-676B092020C1}" type="presParOf" srcId="{0804CD4C-11C7-4042-8B6A-AB12B5BF7FDF}" destId="{D526A718-FB23-7A49-984D-32874A375BE9}" srcOrd="5" destOrd="0" presId="urn:microsoft.com/office/officeart/2005/8/layout/cycle7"/>
    <dgm:cxn modelId="{41BF1381-589B-2543-A968-DDC4FBDCD471}" type="presParOf" srcId="{D526A718-FB23-7A49-984D-32874A375BE9}" destId="{DD8D5E80-D26F-C443-BDDB-DE388AE9D8FF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8E708-7B79-F448-B44C-DDE970FA0972}">
      <dsp:nvSpPr>
        <dsp:cNvPr id="0" name=""/>
        <dsp:cNvSpPr/>
      </dsp:nvSpPr>
      <dsp:spPr>
        <a:xfrm>
          <a:off x="3081867" y="1121"/>
          <a:ext cx="3022597" cy="12514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Receiver</a:t>
          </a:r>
          <a:r>
            <a:rPr lang="zh-CN" altLang="en-US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data</a:t>
          </a:r>
          <a:r>
            <a:rPr lang="zh-CN" altLang="en-US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from</a:t>
          </a:r>
          <a:r>
            <a:rPr lang="zh-CN" altLang="en-US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client</a:t>
          </a:r>
          <a:endParaRPr lang="en-US" sz="1800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zh-CN" altLang="en-US" sz="1400" b="1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1400" b="1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new</a:t>
          </a:r>
          <a:r>
            <a:rPr lang="en-US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sz="1800" kern="1200" dirty="0" err="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ObjectInputStream</a:t>
          </a:r>
          <a:r>
            <a:rPr lang="en-US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(</a:t>
          </a:r>
          <a:r>
            <a:rPr lang="en-US" sz="1800" kern="1200" dirty="0" err="1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socket.getInputStream</a:t>
          </a:r>
          <a:r>
            <a:rPr lang="en-US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())</a:t>
          </a:r>
        </a:p>
      </dsp:txBody>
      <dsp:txXfrm>
        <a:off x="3118521" y="37775"/>
        <a:ext cx="2949289" cy="1178150"/>
      </dsp:txXfrm>
    </dsp:sp>
    <dsp:sp modelId="{0B6B6C96-519F-5145-91B7-C359C0BD0A23}">
      <dsp:nvSpPr>
        <dsp:cNvPr id="0" name=""/>
        <dsp:cNvSpPr/>
      </dsp:nvSpPr>
      <dsp:spPr>
        <a:xfrm rot="3600000">
          <a:off x="4974614" y="2196816"/>
          <a:ext cx="1302828" cy="43801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106017" y="2284418"/>
        <a:ext cx="1040022" cy="262806"/>
      </dsp:txXfrm>
    </dsp:sp>
    <dsp:sp modelId="{F245B7E7-2AEA-9247-8BF4-FDE8CAC4F8E2}">
      <dsp:nvSpPr>
        <dsp:cNvPr id="0" name=""/>
        <dsp:cNvSpPr/>
      </dsp:nvSpPr>
      <dsp:spPr>
        <a:xfrm>
          <a:off x="5407433" y="3579064"/>
          <a:ext cx="2502916" cy="12514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Deal</a:t>
          </a:r>
          <a:r>
            <a:rPr lang="zh-CN" altLang="en-US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with</a:t>
          </a:r>
          <a:r>
            <a:rPr lang="zh-CN" altLang="en-US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data</a:t>
          </a:r>
          <a:endParaRPr lang="en-US" sz="1800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execute</a:t>
          </a:r>
          <a:r>
            <a:rPr lang="en-US" sz="2300" kern="1200" dirty="0"/>
            <a:t>(</a:t>
          </a:r>
          <a:r>
            <a:rPr lang="en-US" sz="1600" kern="1200" dirty="0"/>
            <a:t>MSG</a:t>
          </a:r>
          <a:r>
            <a:rPr lang="en-US" sz="2300" kern="1200" dirty="0"/>
            <a:t>);</a:t>
          </a:r>
        </a:p>
      </dsp:txBody>
      <dsp:txXfrm>
        <a:off x="5444087" y="3615718"/>
        <a:ext cx="2429608" cy="1178150"/>
      </dsp:txXfrm>
    </dsp:sp>
    <dsp:sp modelId="{02E7CB62-587D-A04C-8A36-09658E8382C3}">
      <dsp:nvSpPr>
        <dsp:cNvPr id="0" name=""/>
        <dsp:cNvSpPr/>
      </dsp:nvSpPr>
      <dsp:spPr>
        <a:xfrm rot="10800000">
          <a:off x="3941751" y="3985787"/>
          <a:ext cx="1302828" cy="43801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4073154" y="4073389"/>
        <a:ext cx="1040022" cy="262806"/>
      </dsp:txXfrm>
    </dsp:sp>
    <dsp:sp modelId="{A257E4CE-CEB9-1B45-BDF7-74ED6B4FC7FF}">
      <dsp:nvSpPr>
        <dsp:cNvPr id="0" name=""/>
        <dsp:cNvSpPr/>
      </dsp:nvSpPr>
      <dsp:spPr>
        <a:xfrm>
          <a:off x="1275981" y="3579064"/>
          <a:ext cx="2502916" cy="12514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Send</a:t>
          </a:r>
          <a:r>
            <a:rPr lang="zh-CN" altLang="en-US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data</a:t>
          </a:r>
          <a:r>
            <a:rPr lang="zh-CN" altLang="en-US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to</a:t>
          </a:r>
          <a:r>
            <a:rPr lang="zh-CN" altLang="en-US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client</a:t>
          </a:r>
          <a:endParaRPr lang="en-US" sz="1800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b="1" kern="1200" dirty="0"/>
            <a:t>n</a:t>
          </a:r>
          <a:r>
            <a:rPr lang="en-US" sz="1400" b="1" kern="1200" dirty="0"/>
            <a:t>ew</a:t>
          </a:r>
          <a:r>
            <a:rPr lang="zh-CN" altLang="en-US" sz="1400" b="1" kern="1200" dirty="0"/>
            <a:t> </a:t>
          </a:r>
          <a:r>
            <a:rPr lang="en-US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ObjectOutputStream</a:t>
          </a:r>
          <a:r>
            <a:rPr lang="en-US" sz="1400" kern="1200" dirty="0"/>
            <a:t>(</a:t>
          </a:r>
          <a:r>
            <a:rPr lang="en-US" sz="1400" kern="1200" dirty="0" err="1"/>
            <a:t>socket.getOutputStream</a:t>
          </a: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())</a:t>
          </a:r>
        </a:p>
      </dsp:txBody>
      <dsp:txXfrm>
        <a:off x="1312635" y="3615718"/>
        <a:ext cx="2429608" cy="1178150"/>
      </dsp:txXfrm>
    </dsp:sp>
    <dsp:sp modelId="{D526A718-FB23-7A49-984D-32874A375BE9}">
      <dsp:nvSpPr>
        <dsp:cNvPr id="0" name=""/>
        <dsp:cNvSpPr/>
      </dsp:nvSpPr>
      <dsp:spPr>
        <a:xfrm rot="18000000">
          <a:off x="2908888" y="2196816"/>
          <a:ext cx="1302828" cy="43801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040291" y="2284418"/>
        <a:ext cx="1040022" cy="262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BE0B5-AF8D-9140-8DF7-E8DFD609C940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F555F-002B-8545-8D01-65C6B1F80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30E2-6377-2B43-913A-2A7BC0B4B6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5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DFA4-AD5F-784F-8EF0-E59C5C1D8037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96631FBA-0D0B-D44E-9FA5-000443DE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0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DFA4-AD5F-784F-8EF0-E59C5C1D8037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1FBA-0D0B-D44E-9FA5-000443DE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74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DFA4-AD5F-784F-8EF0-E59C5C1D8037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1FBA-0D0B-D44E-9FA5-000443DE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8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DFA4-AD5F-784F-8EF0-E59C5C1D8037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1FBA-0D0B-D44E-9FA5-000443DE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25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74BDFA4-AD5F-784F-8EF0-E59C5C1D8037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6631FBA-0D0B-D44E-9FA5-000443DE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92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DFA4-AD5F-784F-8EF0-E59C5C1D8037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1FBA-0D0B-D44E-9FA5-000443DE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8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DFA4-AD5F-784F-8EF0-E59C5C1D8037}" type="datetimeFigureOut">
              <a:rPr lang="en-US" smtClean="0"/>
              <a:t>12/7/18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1FBA-0D0B-D44E-9FA5-000443DE43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408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DFA4-AD5F-784F-8EF0-E59C5C1D8037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1FBA-0D0B-D44E-9FA5-000443DE43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624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DFA4-AD5F-784F-8EF0-E59C5C1D8037}" type="datetimeFigureOut">
              <a:rPr lang="en-US" smtClean="0"/>
              <a:t>12/7/18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1FBA-0D0B-D44E-9FA5-000443DE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32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DFA4-AD5F-784F-8EF0-E59C5C1D8037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1FBA-0D0B-D44E-9FA5-000443DE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60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DFA4-AD5F-784F-8EF0-E59C5C1D8037}" type="datetimeFigureOut">
              <a:rPr lang="en-US" smtClean="0"/>
              <a:t>12/7/18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1FBA-0D0B-D44E-9FA5-000443DE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0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74BDFA4-AD5F-784F-8EF0-E59C5C1D8037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6631FBA-0D0B-D44E-9FA5-000443DE4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81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D4B7F8-AD90-964A-85A8-240B88963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2469" y="4700513"/>
            <a:ext cx="9144000" cy="1655762"/>
          </a:xfrm>
        </p:spPr>
        <p:txBody>
          <a:bodyPr/>
          <a:lstStyle/>
          <a:p>
            <a:r>
              <a:rPr lang="en-US" altLang="zh-CN" b="1" dirty="0"/>
              <a:t>Android</a:t>
            </a:r>
            <a:r>
              <a:rPr lang="zh-CN" altLang="en-US" b="1" dirty="0"/>
              <a:t> </a:t>
            </a:r>
            <a:r>
              <a:rPr lang="en-US" altLang="zh-CN" b="1" dirty="0"/>
              <a:t>Project</a:t>
            </a:r>
          </a:p>
          <a:p>
            <a:r>
              <a:rPr lang="en-US" altLang="zh-CN" dirty="0"/>
              <a:t>Team</a:t>
            </a:r>
            <a:r>
              <a:rPr lang="zh-CN" altLang="en-US" dirty="0"/>
              <a:t> </a:t>
            </a:r>
            <a:r>
              <a:rPr lang="en-US" altLang="zh-CN" dirty="0"/>
              <a:t>member: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Fu,</a:t>
            </a:r>
            <a:r>
              <a:rPr lang="zh-CN" altLang="en-US" dirty="0"/>
              <a:t> </a:t>
            </a:r>
            <a:r>
              <a:rPr lang="en-US" altLang="zh-CN" dirty="0" err="1"/>
              <a:t>Zhengyang</a:t>
            </a:r>
            <a:r>
              <a:rPr lang="zh-CN" altLang="en-US" dirty="0"/>
              <a:t> </a:t>
            </a:r>
            <a:r>
              <a:rPr lang="en-US" altLang="zh-CN" dirty="0"/>
              <a:t>Xu,</a:t>
            </a:r>
            <a:r>
              <a:rPr lang="zh-CN" altLang="en-US" dirty="0"/>
              <a:t> </a:t>
            </a:r>
            <a:r>
              <a:rPr lang="en-US" altLang="zh-CN" dirty="0" err="1"/>
              <a:t>Xinyue</a:t>
            </a:r>
            <a:r>
              <a:rPr lang="zh-CN" altLang="en-US" dirty="0"/>
              <a:t> </a:t>
            </a:r>
            <a:r>
              <a:rPr lang="en-US" altLang="zh-CN" dirty="0" err="1"/>
              <a:t>Cai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Di</a:t>
            </a:r>
            <a:r>
              <a:rPr lang="zh-CN" altLang="en-US" dirty="0"/>
              <a:t> </a:t>
            </a:r>
            <a:r>
              <a:rPr lang="en-US" altLang="zh-CN" dirty="0" err="1"/>
              <a:t>Weng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Ziyu</a:t>
            </a:r>
            <a:r>
              <a:rPr lang="zh-CN" altLang="en-US" dirty="0"/>
              <a:t> </a:t>
            </a:r>
            <a:r>
              <a:rPr lang="en-US" altLang="zh-CN" dirty="0"/>
              <a:t>Zhou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171" y="1264560"/>
            <a:ext cx="6538311" cy="295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9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Customer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0" y="1825625"/>
            <a:ext cx="3784600" cy="367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6459735" cy="373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68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Customer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0486"/>
            <a:ext cx="10185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41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Item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0" y="1825625"/>
            <a:ext cx="3784600" cy="367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7228"/>
            <a:ext cx="6561083" cy="348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73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Item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0" y="1825625"/>
            <a:ext cx="3784600" cy="3670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6441"/>
            <a:ext cx="6525959" cy="254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97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Order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0" y="1825625"/>
            <a:ext cx="3784600" cy="367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270125"/>
            <a:ext cx="6625709" cy="283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8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66FE-B067-064A-B498-3AD2D85BD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/>
          <a:lstStyle/>
          <a:p>
            <a:r>
              <a:rPr lang="en-US" altLang="zh-CN" sz="7200" b="1" dirty="0"/>
              <a:t>Customer:</a:t>
            </a:r>
            <a:r>
              <a:rPr lang="zh-CN" altLang="en-US" sz="7200" b="1" dirty="0"/>
              <a:t> </a:t>
            </a:r>
            <a:r>
              <a:rPr lang="en-US" altLang="zh-CN" sz="7200" b="1" dirty="0"/>
              <a:t>Front-end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320683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F429-68CE-904C-94F6-964A05C5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37" y="196150"/>
            <a:ext cx="10058400" cy="1609344"/>
          </a:xfrm>
        </p:spPr>
        <p:txBody>
          <a:bodyPr/>
          <a:lstStyle/>
          <a:p>
            <a:r>
              <a:rPr lang="en-US" b="1" dirty="0"/>
              <a:t>Login Activity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DC5226-8B1D-F547-8DFA-86DB51212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0897" y="830465"/>
            <a:ext cx="2882933" cy="513640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614A1-2711-404E-9782-6EEB56AA321F}"/>
              </a:ext>
            </a:extLst>
          </p:cNvPr>
          <p:cNvSpPr txBox="1"/>
          <p:nvPr/>
        </p:nvSpPr>
        <p:spPr>
          <a:xfrm>
            <a:off x="838200" y="1393508"/>
            <a:ext cx="74104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UI Component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ImageButton</a:t>
            </a:r>
            <a:r>
              <a:rPr lang="en-US" dirty="0"/>
              <a:t>: Login/Register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TextView</a:t>
            </a:r>
            <a:r>
              <a:rPr lang="en-US" dirty="0"/>
              <a:t>: Allow customer to type in username and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Validation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IsEmpty</a:t>
            </a:r>
            <a:r>
              <a:rPr lang="en-US" dirty="0"/>
              <a:t>()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If not registered, press REGISTER after typing in username and password               </a:t>
            </a:r>
            <a:r>
              <a:rPr lang="en-US" dirty="0">
                <a:solidFill>
                  <a:schemeClr val="accent2"/>
                </a:solidFill>
              </a:rPr>
              <a:t>Successfully Registered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If already registered, press REGISTER               </a:t>
            </a:r>
            <a:r>
              <a:rPr lang="en-US" altLang="zh-CN" dirty="0">
                <a:solidFill>
                  <a:schemeClr val="accent2"/>
                </a:solidFill>
              </a:rPr>
              <a:t>Register failed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If not registered, press LOGIN              </a:t>
            </a:r>
            <a:r>
              <a:rPr lang="en-US" dirty="0">
                <a:solidFill>
                  <a:schemeClr val="accent2"/>
                </a:solidFill>
              </a:rPr>
              <a:t>Login failed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If registered, press LOGIN               </a:t>
            </a:r>
            <a:r>
              <a:rPr lang="en-US" dirty="0">
                <a:solidFill>
                  <a:schemeClr val="accent2"/>
                </a:solidFill>
              </a:rPr>
              <a:t>turn to next screen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5EF49CE-E7C8-894D-A451-A0A5245555E8}"/>
              </a:ext>
            </a:extLst>
          </p:cNvPr>
          <p:cNvSpPr/>
          <p:nvPr/>
        </p:nvSpPr>
        <p:spPr>
          <a:xfrm>
            <a:off x="4874708" y="4255744"/>
            <a:ext cx="576197" cy="150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8F5A32C-A1AA-8A46-962B-B8854F67DEB7}"/>
              </a:ext>
            </a:extLst>
          </p:cNvPr>
          <p:cNvSpPr/>
          <p:nvPr/>
        </p:nvSpPr>
        <p:spPr>
          <a:xfrm>
            <a:off x="6190850" y="4525311"/>
            <a:ext cx="576197" cy="150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8F726BF-A93B-4147-BB66-7959F45955B0}"/>
              </a:ext>
            </a:extLst>
          </p:cNvPr>
          <p:cNvSpPr/>
          <p:nvPr/>
        </p:nvSpPr>
        <p:spPr>
          <a:xfrm>
            <a:off x="5334340" y="5052630"/>
            <a:ext cx="576197" cy="177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50D97FA-7BA9-874F-B124-B11B13E75610}"/>
              </a:ext>
            </a:extLst>
          </p:cNvPr>
          <p:cNvSpPr/>
          <p:nvPr/>
        </p:nvSpPr>
        <p:spPr>
          <a:xfrm>
            <a:off x="4990603" y="5337193"/>
            <a:ext cx="576197" cy="150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354" y="3156585"/>
            <a:ext cx="4639627" cy="6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1412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F429-68CE-904C-94F6-964A05C5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177"/>
            <a:ext cx="10058400" cy="1609344"/>
          </a:xfrm>
        </p:spPr>
        <p:txBody>
          <a:bodyPr/>
          <a:lstStyle/>
          <a:p>
            <a:r>
              <a:rPr lang="en-US" b="1" dirty="0"/>
              <a:t>Login Activity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DC5226-8B1D-F547-8DFA-86DB51212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0897" y="830465"/>
            <a:ext cx="2882933" cy="513640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614A1-2711-404E-9782-6EEB56AA321F}"/>
              </a:ext>
            </a:extLst>
          </p:cNvPr>
          <p:cNvSpPr txBox="1"/>
          <p:nvPr/>
        </p:nvSpPr>
        <p:spPr>
          <a:xfrm>
            <a:off x="838200" y="1690688"/>
            <a:ext cx="692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ApplicationUtil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52353"/>
            <a:ext cx="7327833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864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F429-68CE-904C-94F6-964A05C5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994"/>
            <a:ext cx="10058400" cy="1609344"/>
          </a:xfrm>
        </p:spPr>
        <p:txBody>
          <a:bodyPr/>
          <a:lstStyle/>
          <a:p>
            <a:r>
              <a:rPr lang="en-US" b="1" dirty="0"/>
              <a:t>Menu Activity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5EA906-BAC8-FA47-B96D-80A405AB2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5604" y="861155"/>
            <a:ext cx="3098196" cy="547213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614A1-2711-404E-9782-6EEB56AA321F}"/>
              </a:ext>
            </a:extLst>
          </p:cNvPr>
          <p:cNvSpPr txBox="1"/>
          <p:nvPr/>
        </p:nvSpPr>
        <p:spPr>
          <a:xfrm>
            <a:off x="838200" y="1690688"/>
            <a:ext cx="69279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UI Component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FloatingActionButton</a:t>
            </a:r>
            <a:r>
              <a:rPr lang="en-US" dirty="0"/>
              <a:t> - +/-: Increase/Decrease Quantity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TextView</a:t>
            </a:r>
            <a:r>
              <a:rPr lang="en-US" dirty="0"/>
              <a:t>: Show quantity – </a:t>
            </a:r>
            <a:r>
              <a:rPr lang="en-US" dirty="0" err="1"/>
              <a:t>chickq</a:t>
            </a:r>
            <a:r>
              <a:rPr lang="en-US" dirty="0"/>
              <a:t>, </a:t>
            </a:r>
            <a:r>
              <a:rPr lang="en-US" dirty="0" err="1"/>
              <a:t>ffq</a:t>
            </a:r>
            <a:r>
              <a:rPr lang="en-US" dirty="0"/>
              <a:t>, </a:t>
            </a:r>
            <a:r>
              <a:rPr lang="en-US" dirty="0" err="1"/>
              <a:t>burgerq</a:t>
            </a:r>
            <a:r>
              <a:rPr lang="en-US" dirty="0"/>
              <a:t>, </a:t>
            </a:r>
            <a:r>
              <a:rPr lang="en-US" dirty="0" err="1"/>
              <a:t>orq</a:t>
            </a:r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762AD3-815A-9345-B9B8-A9D44A22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052" y="3597224"/>
            <a:ext cx="62357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75AD26-54EE-2644-AD0F-9FBFA67A5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568" y="2319258"/>
            <a:ext cx="57912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98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F429-68CE-904C-94F6-964A05C5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509"/>
            <a:ext cx="10058400" cy="1609344"/>
          </a:xfrm>
        </p:spPr>
        <p:txBody>
          <a:bodyPr/>
          <a:lstStyle/>
          <a:p>
            <a:r>
              <a:rPr lang="en-US" b="1" dirty="0"/>
              <a:t>Menu Activity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5EA906-BAC8-FA47-B96D-80A405AB2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5604" y="861155"/>
            <a:ext cx="3098196" cy="547213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614A1-2711-404E-9782-6EEB56AA321F}"/>
              </a:ext>
            </a:extLst>
          </p:cNvPr>
          <p:cNvSpPr txBox="1"/>
          <p:nvPr/>
        </p:nvSpPr>
        <p:spPr>
          <a:xfrm>
            <a:off x="838200" y="1690688"/>
            <a:ext cx="692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ImageButton</a:t>
            </a:r>
            <a:r>
              <a:rPr lang="en-US" dirty="0"/>
              <a:t> – Submit: pass quantity value to cart activity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11078-68C3-1446-9239-24628473C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02" y="2030791"/>
            <a:ext cx="60452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3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66FE-B067-064A-B498-3AD2D85BD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9070" y="-348985"/>
            <a:ext cx="9144000" cy="2387600"/>
          </a:xfrm>
        </p:spPr>
        <p:txBody>
          <a:bodyPr/>
          <a:lstStyle/>
          <a:p>
            <a:r>
              <a:rPr lang="en-US" altLang="zh-CN" sz="4400" b="1" dirty="0"/>
              <a:t>Introduction</a:t>
            </a:r>
            <a:r>
              <a:rPr lang="zh-CN" altLang="en-US" sz="4400" b="1" dirty="0"/>
              <a:t> </a:t>
            </a:r>
            <a:r>
              <a:rPr lang="en-US" altLang="zh-CN" sz="4400" b="1" dirty="0"/>
              <a:t>of</a:t>
            </a:r>
            <a:r>
              <a:rPr lang="zh-CN" altLang="en-US" sz="4400" b="1" dirty="0"/>
              <a:t> </a:t>
            </a:r>
            <a:r>
              <a:rPr lang="en-US" altLang="zh-CN" sz="4400" b="1" dirty="0"/>
              <a:t>Project</a:t>
            </a:r>
            <a:r>
              <a:rPr lang="zh-CN" altLang="en-US" sz="4400" b="1" dirty="0"/>
              <a:t> </a:t>
            </a:r>
            <a:endParaRPr lang="en-US" sz="4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407" y="1993023"/>
            <a:ext cx="5821855" cy="453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F429-68CE-904C-94F6-964A05C5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Activity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614A1-2711-404E-9782-6EEB56AA321F}"/>
              </a:ext>
            </a:extLst>
          </p:cNvPr>
          <p:cNvSpPr txBox="1"/>
          <p:nvPr/>
        </p:nvSpPr>
        <p:spPr>
          <a:xfrm>
            <a:off x="838200" y="1690688"/>
            <a:ext cx="6927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Pop-Up Screen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Item quantities cannot be zero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Submission Failed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583C5E4-D9CF-2A48-9603-74559544D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639" y="940479"/>
            <a:ext cx="3096758" cy="5505349"/>
          </a:xfrm>
        </p:spPr>
      </p:pic>
    </p:spTree>
    <p:extLst>
      <p:ext uri="{BB962C8B-B14F-4D97-AF65-F5344CB8AC3E}">
        <p14:creationId xmlns:p14="http://schemas.microsoft.com/office/powerpoint/2010/main" val="1407293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F429-68CE-904C-94F6-964A05C5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17" y="242934"/>
            <a:ext cx="10058400" cy="1609344"/>
          </a:xfrm>
        </p:spPr>
        <p:txBody>
          <a:bodyPr/>
          <a:lstStyle/>
          <a:p>
            <a:r>
              <a:rPr lang="en-US" b="1" dirty="0"/>
              <a:t>Cart Activity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4A87C4-F069-6740-849D-20498F1C1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8407" y="875935"/>
            <a:ext cx="3015393" cy="532282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614A1-2711-404E-9782-6EEB56AA321F}"/>
              </a:ext>
            </a:extLst>
          </p:cNvPr>
          <p:cNvSpPr txBox="1"/>
          <p:nvPr/>
        </p:nvSpPr>
        <p:spPr>
          <a:xfrm>
            <a:off x="838200" y="1436329"/>
            <a:ext cx="69279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UI Component: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TextView</a:t>
            </a:r>
            <a:r>
              <a:rPr lang="en-US" dirty="0"/>
              <a:t> – Item quantities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Get data from Bundle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TextView</a:t>
            </a:r>
            <a:r>
              <a:rPr lang="en-US" dirty="0"/>
              <a:t> – Calculate Subtotal, Tax and Total </a:t>
            </a:r>
          </a:p>
          <a:p>
            <a:pPr lvl="2"/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2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3BACA8-BC01-1B4A-8B8E-615F721BD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417" y="2268227"/>
            <a:ext cx="4699000" cy="170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F02560-4902-B246-B10D-04310DC1E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68" y="4598251"/>
            <a:ext cx="78232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7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F429-68CE-904C-94F6-964A05C5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134" y="311638"/>
            <a:ext cx="10058400" cy="1609344"/>
          </a:xfrm>
        </p:spPr>
        <p:txBody>
          <a:bodyPr/>
          <a:lstStyle/>
          <a:p>
            <a:r>
              <a:rPr lang="en-US" dirty="0"/>
              <a:t>Cart Activity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614A1-2711-404E-9782-6EEB56AA321F}"/>
              </a:ext>
            </a:extLst>
          </p:cNvPr>
          <p:cNvSpPr txBox="1"/>
          <p:nvPr/>
        </p:nvSpPr>
        <p:spPr>
          <a:xfrm>
            <a:off x="875270" y="2128307"/>
            <a:ext cx="69279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ImageButton</a:t>
            </a:r>
            <a:r>
              <a:rPr lang="en-US" dirty="0"/>
              <a:t>: Confirm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Order </a:t>
            </a:r>
            <a:r>
              <a:rPr lang="en-US" dirty="0">
                <a:sym typeface="Wingdings" pitchFamily="2" charset="2"/>
              </a:rPr>
              <a:t> Order List  Customer  MSG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Pass to Server as an MSG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Order stored as Map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Key: item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Value: quantity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Pop-Up Screen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Notify customer the order has been sent to the kitchen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When kitchen is confirmed with the order, a notification sent to the customer telling the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59B908-7BB3-6A49-8B10-BACCB6411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1236" y="311638"/>
            <a:ext cx="3412298" cy="6066309"/>
          </a:xfrm>
        </p:spPr>
      </p:pic>
    </p:spTree>
    <p:extLst>
      <p:ext uri="{BB962C8B-B14F-4D97-AF65-F5344CB8AC3E}">
        <p14:creationId xmlns:p14="http://schemas.microsoft.com/office/powerpoint/2010/main" val="1215335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F429-68CE-904C-94F6-964A05C5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 Activity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614A1-2711-404E-9782-6EEB56AA321F}"/>
              </a:ext>
            </a:extLst>
          </p:cNvPr>
          <p:cNvSpPr txBox="1"/>
          <p:nvPr/>
        </p:nvSpPr>
        <p:spPr>
          <a:xfrm>
            <a:off x="726989" y="2597864"/>
            <a:ext cx="69279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When kitchen is confirmed with the order, a notification sent to the customer telling the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Pressing “Confirm” will lead to the next screen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Similarly, use Bundle to store the final quantity for each item and pass to Finish Activity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C80B02-D3D0-AA40-98D7-3DCCEE2B7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4007" y="626903"/>
            <a:ext cx="3244241" cy="5767541"/>
          </a:xfrm>
        </p:spPr>
      </p:pic>
    </p:spTree>
    <p:extLst>
      <p:ext uri="{BB962C8B-B14F-4D97-AF65-F5344CB8AC3E}">
        <p14:creationId xmlns:p14="http://schemas.microsoft.com/office/powerpoint/2010/main" val="918976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F429-68CE-904C-94F6-964A05C5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36351"/>
            <a:ext cx="10058400" cy="1609344"/>
          </a:xfrm>
        </p:spPr>
        <p:txBody>
          <a:bodyPr/>
          <a:lstStyle/>
          <a:p>
            <a:r>
              <a:rPr lang="en-US" b="1" dirty="0"/>
              <a:t>Finish Activity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614A1-2711-404E-9782-6EEB56AA321F}"/>
              </a:ext>
            </a:extLst>
          </p:cNvPr>
          <p:cNvSpPr txBox="1"/>
          <p:nvPr/>
        </p:nvSpPr>
        <p:spPr>
          <a:xfrm>
            <a:off x="838200" y="1436329"/>
            <a:ext cx="69279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UI Component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Text View – quantities: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Text View – Subtotal, Tax, Total Price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AF6646-3044-0046-8A29-C5B5D3185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01" y="2109192"/>
            <a:ext cx="4453002" cy="2645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5FCD53-D1A4-4140-A500-7B7BFDD74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67" y="548318"/>
            <a:ext cx="3174131" cy="56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27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66FE-B067-064A-B498-3AD2D85BD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9860" y="1300935"/>
            <a:ext cx="9349946" cy="2387600"/>
          </a:xfrm>
        </p:spPr>
        <p:txBody>
          <a:bodyPr/>
          <a:lstStyle/>
          <a:p>
            <a:r>
              <a:rPr lang="en-US" altLang="zh-CN" sz="8000" b="1" dirty="0"/>
              <a:t>Customer:</a:t>
            </a:r>
            <a:r>
              <a:rPr lang="zh-CN" altLang="en-US" sz="8000" b="1" dirty="0"/>
              <a:t> </a:t>
            </a:r>
            <a:r>
              <a:rPr lang="en-US" altLang="zh-CN" sz="8000" b="1" dirty="0"/>
              <a:t>Back-end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890543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3B3C2-4531-F845-875F-DA00441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482" y="0"/>
            <a:ext cx="6586491" cy="1676603"/>
          </a:xfrm>
        </p:spPr>
        <p:txBody>
          <a:bodyPr>
            <a:normAutofit/>
          </a:bodyPr>
          <a:lstStyle/>
          <a:p>
            <a:r>
              <a:rPr lang="en-US" dirty="0"/>
              <a:t>Server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E4F0D-1605-854D-A429-EF069A3A4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218" y="1464815"/>
            <a:ext cx="6916747" cy="4659329"/>
          </a:xfrm>
        </p:spPr>
        <p:txBody>
          <a:bodyPr>
            <a:normAutofit fontScale="85000" lnSpcReduction="20000"/>
          </a:bodyPr>
          <a:lstStyle/>
          <a:p>
            <a:r>
              <a:rPr lang="en-US" sz="1900" dirty="0"/>
              <a:t>edu.neu.csye6200.entity</a:t>
            </a:r>
          </a:p>
          <a:p>
            <a:pPr lvl="1"/>
            <a:r>
              <a:rPr lang="en-US" sz="1500" dirty="0"/>
              <a:t>Customer: </a:t>
            </a:r>
            <a:r>
              <a:rPr lang="en-US" sz="1500" dirty="0" err="1"/>
              <a:t>ArrayList</a:t>
            </a:r>
            <a:r>
              <a:rPr lang="en-US" sz="1500" dirty="0"/>
              <a:t>&lt;Order&gt;</a:t>
            </a:r>
          </a:p>
          <a:p>
            <a:pPr lvl="1"/>
            <a:r>
              <a:rPr lang="en-US" sz="1500" dirty="0"/>
              <a:t>Order: Map&lt;Item, Integer&gt;</a:t>
            </a:r>
          </a:p>
          <a:p>
            <a:pPr lvl="1"/>
            <a:r>
              <a:rPr lang="en-US" sz="1500" dirty="0"/>
              <a:t>Item</a:t>
            </a:r>
          </a:p>
          <a:p>
            <a:r>
              <a:rPr lang="en-US" sz="1900" dirty="0"/>
              <a:t>edu.neu.csye6200.service</a:t>
            </a:r>
          </a:p>
          <a:p>
            <a:pPr lvl="1"/>
            <a:r>
              <a:rPr lang="en-US" sz="1500" dirty="0" err="1"/>
              <a:t>AutoUpdateInventoryService</a:t>
            </a:r>
            <a:endParaRPr lang="en-US" sz="1500" dirty="0"/>
          </a:p>
          <a:p>
            <a:pPr lvl="1"/>
            <a:r>
              <a:rPr lang="en-US" sz="1500" dirty="0" err="1"/>
              <a:t>ConfirmationService</a:t>
            </a:r>
            <a:endParaRPr lang="en-US" sz="1500" dirty="0"/>
          </a:p>
          <a:p>
            <a:pPr lvl="1"/>
            <a:r>
              <a:rPr lang="en-US" sz="1500" dirty="0" err="1"/>
              <a:t>LoginService</a:t>
            </a:r>
            <a:endParaRPr lang="en-US" sz="1500" dirty="0"/>
          </a:p>
          <a:p>
            <a:pPr lvl="1"/>
            <a:r>
              <a:rPr lang="en-US" sz="1500" dirty="0" err="1"/>
              <a:t>RegisterService</a:t>
            </a:r>
            <a:endParaRPr lang="en-US" sz="1500" dirty="0"/>
          </a:p>
          <a:p>
            <a:r>
              <a:rPr lang="en-US" sz="1900" dirty="0"/>
              <a:t>edu.neu.csye6200.util</a:t>
            </a:r>
          </a:p>
          <a:p>
            <a:pPr lvl="1"/>
            <a:r>
              <a:rPr lang="en-US" sz="1500" dirty="0" err="1"/>
              <a:t>InventoryUtil</a:t>
            </a:r>
            <a:endParaRPr lang="en-US" sz="1500" dirty="0"/>
          </a:p>
          <a:p>
            <a:pPr lvl="1"/>
            <a:r>
              <a:rPr lang="en-US" sz="1500" dirty="0" err="1"/>
              <a:t>MsgTransfer</a:t>
            </a:r>
            <a:endParaRPr lang="en-US" sz="1500" dirty="0"/>
          </a:p>
          <a:p>
            <a:pPr lvl="1"/>
            <a:r>
              <a:rPr lang="en-US" sz="1500" dirty="0" err="1"/>
              <a:t>SendMSGtoKitchen</a:t>
            </a:r>
            <a:endParaRPr lang="en-US" sz="1500" dirty="0"/>
          </a:p>
          <a:p>
            <a:r>
              <a:rPr lang="en-US" sz="1900" dirty="0"/>
              <a:t>edu.neu.csye6200.main</a:t>
            </a:r>
          </a:p>
          <a:p>
            <a:pPr lvl="1"/>
            <a:r>
              <a:rPr lang="en-US" sz="1500" dirty="0" err="1"/>
              <a:t>RestaurantServer</a:t>
            </a:r>
            <a:endParaRPr lang="en-US" sz="1500" dirty="0"/>
          </a:p>
          <a:p>
            <a:pPr lvl="1"/>
            <a:r>
              <a:rPr lang="en-US" sz="1500" dirty="0" err="1"/>
              <a:t>ServerThread</a:t>
            </a:r>
            <a:endParaRPr lang="en-US" sz="1500" dirty="0"/>
          </a:p>
          <a:p>
            <a:r>
              <a:rPr lang="en-US" sz="1900" dirty="0"/>
              <a:t>file</a:t>
            </a:r>
          </a:p>
          <a:p>
            <a:pPr lvl="1"/>
            <a:r>
              <a:rPr lang="en-US" sz="1500" dirty="0" err="1"/>
              <a:t>Inventory.txt</a:t>
            </a:r>
            <a:endParaRPr lang="en-US" sz="1500" dirty="0"/>
          </a:p>
          <a:p>
            <a:pPr lvl="1"/>
            <a:r>
              <a:rPr lang="en-US" sz="1500" dirty="0" err="1"/>
              <a:t>Customer.txt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FB6DA-1AF3-7642-A173-C89B8485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533" y="538691"/>
            <a:ext cx="3849511" cy="541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45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B094-2DEC-EB4A-A22E-4BD325164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246" y="297591"/>
            <a:ext cx="10515600" cy="1325563"/>
          </a:xfrm>
        </p:spPr>
        <p:txBody>
          <a:bodyPr/>
          <a:lstStyle/>
          <a:p>
            <a:r>
              <a:rPr lang="en-US" dirty="0"/>
              <a:t>Server Running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B07B-D54A-DF40-81FF-47D6AE7EC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13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32EBA-C580-0844-A78B-76B8B3FE8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73" y="1443566"/>
            <a:ext cx="50673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30375-407D-E74D-B882-A2E4E8FD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411" y="2492151"/>
            <a:ext cx="5994400" cy="146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743D2-6699-0B47-BE2D-4425EC71E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527" y="4120221"/>
            <a:ext cx="93345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A9DE1-ED91-CA48-8746-8957255D0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246" y="5429032"/>
            <a:ext cx="7467600" cy="50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2553A9-0DFF-214C-9D7C-F9D791B21C28}"/>
              </a:ext>
            </a:extLst>
          </p:cNvPr>
          <p:cNvSpPr txBox="1"/>
          <p:nvPr/>
        </p:nvSpPr>
        <p:spPr>
          <a:xfrm>
            <a:off x="7714694" y="6011314"/>
            <a:ext cx="31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Multi-threading 	Multi-client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FB6F3A-FEE1-7C42-AB87-CF1D431645CA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622744" y="5937032"/>
            <a:ext cx="1091950" cy="258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546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23EA7-C42C-7343-94E8-EE10252B5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09" y="864548"/>
            <a:ext cx="10515600" cy="1325563"/>
          </a:xfrm>
        </p:spPr>
        <p:txBody>
          <a:bodyPr/>
          <a:lstStyle/>
          <a:p>
            <a:r>
              <a:rPr lang="en-US" dirty="0"/>
              <a:t>Server Business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68377-EA56-3B41-8AE7-6DABD360D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9" y="2338741"/>
            <a:ext cx="10010422" cy="2994731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Socket socket: the Bridge</a:t>
            </a:r>
          </a:p>
          <a:p>
            <a:pPr lvl="1"/>
            <a:r>
              <a:rPr lang="en-US" dirty="0"/>
              <a:t>	create connection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err="1"/>
              <a:t>MsgTransfer</a:t>
            </a:r>
            <a:r>
              <a:rPr lang="en-US" dirty="0"/>
              <a:t> MSG: the Car</a:t>
            </a:r>
          </a:p>
          <a:p>
            <a:pPr lvl="1"/>
            <a:r>
              <a:rPr lang="en-US" dirty="0"/>
              <a:t>	 Communication </a:t>
            </a:r>
            <a:r>
              <a:rPr lang="en-US" dirty="0" err="1"/>
              <a:t>protoco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1FFC3FC-AAC2-DF43-A1DF-D95474C1912C}"/>
              </a:ext>
            </a:extLst>
          </p:cNvPr>
          <p:cNvGraphicFramePr/>
          <p:nvPr>
            <p:extLst/>
          </p:nvPr>
        </p:nvGraphicFramePr>
        <p:xfrm>
          <a:off x="3750735" y="1013178"/>
          <a:ext cx="9186332" cy="4831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D8DAE23-369F-D94F-87A5-0905D8F83ED3}"/>
              </a:ext>
            </a:extLst>
          </p:cNvPr>
          <p:cNvSpPr/>
          <p:nvPr/>
        </p:nvSpPr>
        <p:spPr>
          <a:xfrm>
            <a:off x="7597424" y="3725333"/>
            <a:ext cx="2133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ServerThread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756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4A13-1DB5-8442-AE89-530F14D7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99" y="360001"/>
            <a:ext cx="10632001" cy="1609344"/>
          </a:xfrm>
        </p:spPr>
        <p:txBody>
          <a:bodyPr/>
          <a:lstStyle/>
          <a:p>
            <a:r>
              <a:rPr lang="en-US" dirty="0" err="1"/>
              <a:t>MsgTransfer</a:t>
            </a:r>
            <a:r>
              <a:rPr lang="en-US" dirty="0"/>
              <a:t> Execute(</a:t>
            </a:r>
            <a:r>
              <a:rPr lang="en-US" dirty="0" err="1"/>
              <a:t>MsgTransfer</a:t>
            </a:r>
            <a:r>
              <a:rPr lang="en-US" dirty="0"/>
              <a:t> MSG)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4B9A6-B115-8340-A191-0A8C58283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6996"/>
            <a:ext cx="10515600" cy="4351338"/>
          </a:xfrm>
        </p:spPr>
        <p:txBody>
          <a:bodyPr/>
          <a:lstStyle/>
          <a:p>
            <a:r>
              <a:rPr lang="en-US" dirty="0"/>
              <a:t>Attribute: </a:t>
            </a:r>
            <a:r>
              <a:rPr lang="en-US" dirty="0" err="1"/>
              <a:t>MsgTransfer</a:t>
            </a:r>
            <a:r>
              <a:rPr lang="en-US" dirty="0"/>
              <a:t> MSG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String </a:t>
            </a:r>
            <a:r>
              <a:rPr lang="en-US" dirty="0" err="1">
                <a:solidFill>
                  <a:srgbClr val="FF0000"/>
                </a:solidFill>
              </a:rPr>
              <a:t>cmd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Object data</a:t>
            </a:r>
          </a:p>
          <a:p>
            <a:pPr lvl="1"/>
            <a:r>
              <a:rPr lang="en-US" dirty="0"/>
              <a:t>String IP</a:t>
            </a:r>
          </a:p>
          <a:p>
            <a:pPr lvl="1"/>
            <a:r>
              <a:rPr lang="nb-NO" dirty="0" err="1"/>
              <a:t>boolean</a:t>
            </a:r>
            <a:r>
              <a:rPr lang="nb-NO" dirty="0"/>
              <a:t> </a:t>
            </a:r>
            <a:r>
              <a:rPr lang="nb-NO" dirty="0" err="1"/>
              <a:t>flag</a:t>
            </a:r>
            <a:r>
              <a:rPr lang="nb-NO" dirty="0"/>
              <a:t>;</a:t>
            </a:r>
          </a:p>
          <a:p>
            <a:pPr lvl="1"/>
            <a:r>
              <a:rPr lang="nb-NO" dirty="0" err="1"/>
              <a:t>String</a:t>
            </a:r>
            <a:r>
              <a:rPr lang="nb-NO" dirty="0"/>
              <a:t> </a:t>
            </a:r>
            <a:r>
              <a:rPr lang="nb-NO" dirty="0" err="1"/>
              <a:t>result</a:t>
            </a:r>
            <a:endParaRPr lang="nb-NO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b="1" dirty="0"/>
              <a:t>implements</a:t>
            </a:r>
            <a:r>
              <a:rPr lang="en-US" dirty="0"/>
              <a:t> Serializable</a:t>
            </a:r>
          </a:p>
          <a:p>
            <a:pPr marL="457200" lvl="1" indent="0">
              <a:buNone/>
            </a:pPr>
            <a:r>
              <a:rPr lang="en-US" dirty="0"/>
              <a:t>	the package name must be same.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EA2AE-9DB4-CD44-9DE4-BD7AC3D59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288" y="2005894"/>
            <a:ext cx="4419600" cy="52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81086A-A356-7345-9B8A-92ED8A5C6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044" y="2942430"/>
            <a:ext cx="2400300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DDCA62-0F86-A045-8778-C655586B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044" y="3806615"/>
            <a:ext cx="29210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03F955-E463-E04C-BA19-34D8A2232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044" y="3367815"/>
            <a:ext cx="3187700" cy="2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A6E968-F991-E24D-AE93-A922652D0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044" y="4226995"/>
            <a:ext cx="3263900" cy="29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F3972E-7C57-074C-912C-22D5F10982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4288" y="5459668"/>
            <a:ext cx="1524000" cy="368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F75809-E2A1-BC40-B823-8713198C7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8344" y="4721138"/>
            <a:ext cx="29464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45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922" y="188066"/>
            <a:ext cx="10058400" cy="1609344"/>
          </a:xfrm>
        </p:spPr>
        <p:txBody>
          <a:bodyPr/>
          <a:lstStyle/>
          <a:p>
            <a:r>
              <a:rPr lang="en-US" altLang="zh-CN" b="1" dirty="0"/>
              <a:t>Work</a:t>
            </a:r>
            <a:r>
              <a:rPr lang="zh-CN" altLang="en-US" b="1" dirty="0"/>
              <a:t> </a:t>
            </a:r>
            <a:r>
              <a:rPr lang="en-US" altLang="zh-CN" b="1" dirty="0"/>
              <a:t>Distribution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749263" y="1737009"/>
            <a:ext cx="10515600" cy="4732830"/>
          </a:xfrm>
        </p:spPr>
        <p:txBody>
          <a:bodyPr>
            <a:normAutofit fontScale="77500" lnSpcReduction="20000"/>
          </a:bodyPr>
          <a:lstStyle/>
          <a:p>
            <a:pPr lvl="2">
              <a:lnSpc>
                <a:spcPct val="150000"/>
              </a:lnSpc>
            </a:pPr>
            <a:r>
              <a:rPr lang="en-US" altLang="zh-CN" sz="4400" dirty="0">
                <a:latin typeface="+mj-lt"/>
              </a:rPr>
              <a:t>Whole</a:t>
            </a:r>
            <a:r>
              <a:rPr lang="zh-CN" altLang="en-US" sz="4400" dirty="0">
                <a:latin typeface="+mj-lt"/>
              </a:rPr>
              <a:t> </a:t>
            </a:r>
            <a:r>
              <a:rPr lang="en-US" altLang="zh-CN" sz="4400" dirty="0">
                <a:latin typeface="+mj-lt"/>
              </a:rPr>
              <a:t>Team</a:t>
            </a:r>
          </a:p>
          <a:p>
            <a:pPr lvl="2">
              <a:lnSpc>
                <a:spcPct val="150000"/>
              </a:lnSpc>
            </a:pPr>
            <a:r>
              <a:rPr lang="en-US" altLang="zh-CN" sz="4400" dirty="0" err="1">
                <a:latin typeface="+mj-lt"/>
              </a:rPr>
              <a:t>Zhengyang</a:t>
            </a:r>
            <a:r>
              <a:rPr lang="zh-CN" altLang="en-US" sz="4400" dirty="0">
                <a:latin typeface="+mj-lt"/>
              </a:rPr>
              <a:t> </a:t>
            </a:r>
            <a:r>
              <a:rPr lang="en-US" altLang="zh-CN" sz="4400" dirty="0">
                <a:latin typeface="+mj-lt"/>
              </a:rPr>
              <a:t>Xu</a:t>
            </a:r>
          </a:p>
          <a:p>
            <a:pPr lvl="2">
              <a:lnSpc>
                <a:spcPct val="150000"/>
              </a:lnSpc>
            </a:pPr>
            <a:r>
              <a:rPr lang="en-US" altLang="zh-CN" sz="4400" dirty="0" err="1">
                <a:latin typeface="+mj-lt"/>
              </a:rPr>
              <a:t>Xinyue</a:t>
            </a:r>
            <a:r>
              <a:rPr lang="zh-CN" altLang="en-US" sz="4400" dirty="0">
                <a:latin typeface="+mj-lt"/>
              </a:rPr>
              <a:t> </a:t>
            </a:r>
            <a:r>
              <a:rPr lang="en-US" altLang="zh-CN" sz="4400" dirty="0" err="1">
                <a:latin typeface="+mj-lt"/>
              </a:rPr>
              <a:t>Cai</a:t>
            </a:r>
            <a:endParaRPr lang="en-US" altLang="zh-CN" sz="4400" dirty="0">
              <a:latin typeface="+mj-lt"/>
            </a:endParaRPr>
          </a:p>
          <a:p>
            <a:pPr lvl="2">
              <a:lnSpc>
                <a:spcPct val="150000"/>
              </a:lnSpc>
            </a:pPr>
            <a:r>
              <a:rPr lang="en-US" altLang="zh-CN" sz="4400" dirty="0">
                <a:latin typeface="+mj-lt"/>
              </a:rPr>
              <a:t>You</a:t>
            </a:r>
            <a:r>
              <a:rPr lang="zh-CN" altLang="en-US" sz="4400" dirty="0">
                <a:latin typeface="+mj-lt"/>
              </a:rPr>
              <a:t> </a:t>
            </a:r>
            <a:r>
              <a:rPr lang="en-US" altLang="zh-CN" sz="4400" dirty="0">
                <a:latin typeface="+mj-lt"/>
              </a:rPr>
              <a:t>Fu</a:t>
            </a:r>
          </a:p>
          <a:p>
            <a:pPr lvl="2">
              <a:lnSpc>
                <a:spcPct val="150000"/>
              </a:lnSpc>
            </a:pPr>
            <a:r>
              <a:rPr lang="en-US" altLang="zh-CN" sz="4400" dirty="0" err="1">
                <a:latin typeface="+mj-lt"/>
              </a:rPr>
              <a:t>Ziyu</a:t>
            </a:r>
            <a:r>
              <a:rPr lang="zh-CN" altLang="en-US" sz="4400" dirty="0">
                <a:latin typeface="+mj-lt"/>
              </a:rPr>
              <a:t> </a:t>
            </a:r>
            <a:r>
              <a:rPr lang="en-US" altLang="zh-CN" sz="4400" dirty="0">
                <a:latin typeface="+mj-lt"/>
              </a:rPr>
              <a:t>Zhou</a:t>
            </a:r>
          </a:p>
          <a:p>
            <a:pPr lvl="2">
              <a:lnSpc>
                <a:spcPct val="150000"/>
              </a:lnSpc>
            </a:pPr>
            <a:r>
              <a:rPr lang="en-US" altLang="zh-CN" sz="4400" dirty="0">
                <a:latin typeface="+mj-lt"/>
              </a:rPr>
              <a:t>Di</a:t>
            </a:r>
            <a:r>
              <a:rPr lang="zh-CN" altLang="en-US" sz="4400" dirty="0">
                <a:latin typeface="+mj-lt"/>
              </a:rPr>
              <a:t> </a:t>
            </a:r>
            <a:r>
              <a:rPr lang="en-US" altLang="zh-CN" sz="4400" dirty="0" err="1">
                <a:latin typeface="+mj-lt"/>
              </a:rPr>
              <a:t>Weng</a:t>
            </a:r>
            <a:endParaRPr lang="en-US" altLang="zh-CN" sz="4400" dirty="0">
              <a:latin typeface="+mj-lt"/>
            </a:endParaRPr>
          </a:p>
          <a:p>
            <a:pPr lvl="2"/>
            <a:endParaRPr lang="en-US" sz="3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83" y="1516411"/>
            <a:ext cx="5108246" cy="49148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2304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F599-3581-1F4C-BA58-95F1188E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E0E64-EA56-054D-B4FE-940D2AC1D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907698"/>
            <a:ext cx="10515600" cy="4351338"/>
          </a:xfrm>
        </p:spPr>
        <p:txBody>
          <a:bodyPr/>
          <a:lstStyle/>
          <a:p>
            <a:r>
              <a:rPr lang="en-US" dirty="0"/>
              <a:t>Manage</a:t>
            </a:r>
            <a:r>
              <a:rPr lang="zh-CN" altLang="en-US" dirty="0"/>
              <a:t> </a:t>
            </a:r>
            <a:r>
              <a:rPr lang="en-US" altLang="zh-CN" dirty="0"/>
              <a:t>Inventory</a:t>
            </a:r>
          </a:p>
          <a:p>
            <a:pPr lvl="1"/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b="1" dirty="0"/>
              <a:t>static</a:t>
            </a:r>
            <a:r>
              <a:rPr lang="en-US" dirty="0"/>
              <a:t> </a:t>
            </a:r>
            <a:r>
              <a:rPr lang="en-US" dirty="0" err="1"/>
              <a:t>ArrayList</a:t>
            </a:r>
            <a:r>
              <a:rPr lang="en-US" dirty="0"/>
              <a:t>&lt;Item&gt; </a:t>
            </a:r>
            <a:r>
              <a:rPr lang="en-US" dirty="0" err="1"/>
              <a:t>readInventoryFromFile</a:t>
            </a:r>
            <a:r>
              <a:rPr lang="en-US" dirty="0"/>
              <a:t>()</a:t>
            </a:r>
          </a:p>
          <a:p>
            <a:pPr lvl="1"/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b="1" dirty="0"/>
              <a:t>static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synchronized</a:t>
            </a:r>
            <a:r>
              <a:rPr lang="en-US" dirty="0"/>
              <a:t> </a:t>
            </a: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writeInventoryToFile</a:t>
            </a:r>
            <a:r>
              <a:rPr lang="en-US" dirty="0"/>
              <a:t>(</a:t>
            </a:r>
            <a:r>
              <a:rPr lang="en-US" dirty="0" err="1"/>
              <a:t>ArrayList</a:t>
            </a:r>
            <a:r>
              <a:rPr lang="en-US" dirty="0"/>
              <a:t>&lt;Item&gt; </a:t>
            </a:r>
            <a:r>
              <a:rPr lang="en-US" dirty="0" err="1"/>
              <a:t>inventoryList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b="1" dirty="0"/>
              <a:t>static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synchronized</a:t>
            </a:r>
            <a:r>
              <a:rPr lang="en-US" dirty="0"/>
              <a:t> </a:t>
            </a: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updateInventoryByOrder</a:t>
            </a:r>
            <a:r>
              <a:rPr lang="en-US" dirty="0"/>
              <a:t>(Order order)</a:t>
            </a:r>
          </a:p>
          <a:p>
            <a:pPr lvl="1"/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b="1" dirty="0"/>
              <a:t>static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synchronized</a:t>
            </a:r>
            <a:r>
              <a:rPr lang="en-US" dirty="0"/>
              <a:t> </a:t>
            </a: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dirty="0" err="1"/>
              <a:t>autoUpdateIventory</a:t>
            </a:r>
            <a:r>
              <a:rPr lang="en-US" dirty="0"/>
              <a:t>()</a:t>
            </a:r>
          </a:p>
          <a:p>
            <a:pPr lvl="1"/>
            <a:endParaRPr lang="en-US" dirty="0"/>
          </a:p>
          <a:p>
            <a:pPr lvl="1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F68A8A-41D5-2D4D-9CE8-19F4B6B6950F}"/>
              </a:ext>
            </a:extLst>
          </p:cNvPr>
          <p:cNvSpPr/>
          <p:nvPr/>
        </p:nvSpPr>
        <p:spPr>
          <a:xfrm>
            <a:off x="2757822" y="4662089"/>
            <a:ext cx="46217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5"/>
            <a:r>
              <a:rPr lang="en-US" sz="3200" dirty="0">
                <a:solidFill>
                  <a:srgbClr val="FF0000"/>
                </a:solidFill>
              </a:rPr>
              <a:t>Synchronize!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2BA17-CCBA-BD4B-8116-EA4C5817193F}"/>
              </a:ext>
            </a:extLst>
          </p:cNvPr>
          <p:cNvSpPr txBox="1"/>
          <p:nvPr/>
        </p:nvSpPr>
        <p:spPr>
          <a:xfrm>
            <a:off x="2144888" y="4769811"/>
            <a:ext cx="313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Modify the </a:t>
            </a:r>
            <a:r>
              <a:rPr lang="en-US" dirty="0" err="1"/>
              <a:t>inventory.txt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56624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8A3A-BA29-7649-8895-191EA92A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12" y="2471639"/>
            <a:ext cx="10515600" cy="1325563"/>
          </a:xfrm>
        </p:spPr>
        <p:txBody>
          <a:bodyPr/>
          <a:lstStyle/>
          <a:p>
            <a:r>
              <a:rPr lang="en-US" dirty="0"/>
              <a:t>Console Logcat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483E-DC8A-AA41-AE25-2FFA469CE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75" y="896282"/>
            <a:ext cx="5662083" cy="506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27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66FE-B067-064A-B498-3AD2D85BD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/>
          <a:lstStyle/>
          <a:p>
            <a:r>
              <a:rPr lang="en-US" altLang="zh-CN" sz="8000" b="1" dirty="0"/>
              <a:t>Kitchen:</a:t>
            </a:r>
            <a:r>
              <a:rPr lang="zh-CN" altLang="en-US" sz="8000" b="1" dirty="0"/>
              <a:t> </a:t>
            </a:r>
            <a:r>
              <a:rPr lang="en-US" altLang="zh-CN" sz="8000" b="1" dirty="0"/>
              <a:t>Front-end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559244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43FC7-7436-014B-9B8D-35F806C7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505" y="341340"/>
            <a:ext cx="3564105" cy="6336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0BA8C8-4975-EE44-9A80-27973580D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82" y="1535687"/>
            <a:ext cx="5113556" cy="394749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B4D9F8A-F704-3D45-BE3C-C0EF888EE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9253" y="449328"/>
            <a:ext cx="5233738" cy="88574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+mj-lt"/>
              </a:rPr>
              <a:t>Kitchen Layout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A4D0F-0142-FA4A-B46E-2030925C0E6A}"/>
              </a:ext>
            </a:extLst>
          </p:cNvPr>
          <p:cNvSpPr txBox="1"/>
          <p:nvPr/>
        </p:nvSpPr>
        <p:spPr>
          <a:xfrm>
            <a:off x="6164846" y="1261357"/>
            <a:ext cx="533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TextView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9AAB9-18A7-DC43-91AB-ED327EDA9F6A}"/>
              </a:ext>
            </a:extLst>
          </p:cNvPr>
          <p:cNvSpPr txBox="1"/>
          <p:nvPr/>
        </p:nvSpPr>
        <p:spPr>
          <a:xfrm>
            <a:off x="6542612" y="2682044"/>
            <a:ext cx="75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210790-AEBF-554E-9F2B-6F1DB633862C}"/>
              </a:ext>
            </a:extLst>
          </p:cNvPr>
          <p:cNvSpPr txBox="1"/>
          <p:nvPr/>
        </p:nvSpPr>
        <p:spPr>
          <a:xfrm>
            <a:off x="5859221" y="4117980"/>
            <a:ext cx="533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RecyclerView</a:t>
            </a:r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075A4C2-955E-C74D-89A5-DA03CCB5F75C}"/>
              </a:ext>
            </a:extLst>
          </p:cNvPr>
          <p:cNvSpPr/>
          <p:nvPr/>
        </p:nvSpPr>
        <p:spPr>
          <a:xfrm>
            <a:off x="7223760" y="1419096"/>
            <a:ext cx="3093720" cy="179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94654AB-F4A2-9444-8FC5-4C60D1CF9901}"/>
              </a:ext>
            </a:extLst>
          </p:cNvPr>
          <p:cNvSpPr/>
          <p:nvPr/>
        </p:nvSpPr>
        <p:spPr>
          <a:xfrm>
            <a:off x="7284720" y="4212983"/>
            <a:ext cx="908785" cy="179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7858C17-8BB4-BB47-93F0-CF504BBB1EA8}"/>
              </a:ext>
            </a:extLst>
          </p:cNvPr>
          <p:cNvSpPr/>
          <p:nvPr/>
        </p:nvSpPr>
        <p:spPr>
          <a:xfrm>
            <a:off x="7253437" y="2777047"/>
            <a:ext cx="908785" cy="179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E47F429-68CE-904C-94F6-964A05C56A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71934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43FC7-7436-014B-9B8D-35F806C7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695" y="555226"/>
            <a:ext cx="3343275" cy="594360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F3B8677-94F8-1F42-9BF7-B7B8AACFA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742" y="461623"/>
            <a:ext cx="5233738" cy="88574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+mj-lt"/>
              </a:rPr>
              <a:t>Item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D83DA-8F4B-5948-9041-2D98426D3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" y="1456017"/>
            <a:ext cx="5232400" cy="382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9CE7BC-C806-5A45-987A-E912650691B2}"/>
              </a:ext>
            </a:extLst>
          </p:cNvPr>
          <p:cNvSpPr txBox="1"/>
          <p:nvPr/>
        </p:nvSpPr>
        <p:spPr>
          <a:xfrm>
            <a:off x="6572470" y="3342360"/>
            <a:ext cx="110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TextView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4EB95-4706-4145-A0C6-8253BA56E0D8}"/>
              </a:ext>
            </a:extLst>
          </p:cNvPr>
          <p:cNvSpPr txBox="1"/>
          <p:nvPr/>
        </p:nvSpPr>
        <p:spPr>
          <a:xfrm>
            <a:off x="6366365" y="4805705"/>
            <a:ext cx="139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ImageButton</a:t>
            </a:r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CD18A13-E2E1-224A-A9BA-FD6D118F2F4B}"/>
              </a:ext>
            </a:extLst>
          </p:cNvPr>
          <p:cNvSpPr/>
          <p:nvPr/>
        </p:nvSpPr>
        <p:spPr>
          <a:xfrm>
            <a:off x="7773129" y="4909385"/>
            <a:ext cx="2315751" cy="161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42C71F6-FC07-E442-8C9A-6FBD01CC8814}"/>
              </a:ext>
            </a:extLst>
          </p:cNvPr>
          <p:cNvSpPr/>
          <p:nvPr/>
        </p:nvSpPr>
        <p:spPr>
          <a:xfrm>
            <a:off x="7559041" y="3481916"/>
            <a:ext cx="1596440" cy="179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08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43FC7-7436-014B-9B8D-35F806C7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335" y="733926"/>
            <a:ext cx="3343275" cy="594360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F3B8677-94F8-1F42-9BF7-B7B8AACFA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300" y="226844"/>
            <a:ext cx="5233738" cy="602293"/>
          </a:xfrm>
        </p:spPr>
        <p:txBody>
          <a:bodyPr>
            <a:noAutofit/>
          </a:bodyPr>
          <a:lstStyle/>
          <a:p>
            <a:r>
              <a:rPr lang="en-US" sz="4400" b="1" dirty="0">
                <a:latin typeface="+mj-lt"/>
              </a:rPr>
              <a:t>Adapter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CE7BC-C806-5A45-987A-E912650691B2}"/>
              </a:ext>
            </a:extLst>
          </p:cNvPr>
          <p:cNvSpPr txBox="1"/>
          <p:nvPr/>
        </p:nvSpPr>
        <p:spPr>
          <a:xfrm>
            <a:off x="547369" y="4746987"/>
            <a:ext cx="7076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onCreateViewHolder</a:t>
            </a:r>
            <a:r>
              <a:rPr lang="zh-CN" altLang="en-US" dirty="0"/>
              <a:t>（）</a:t>
            </a:r>
            <a:r>
              <a:rPr lang="en-US" altLang="zh-CN" dirty="0"/>
              <a:t>: </a:t>
            </a:r>
          </a:p>
          <a:p>
            <a:r>
              <a:rPr lang="en-US" altLang="zh-CN" dirty="0"/>
              <a:t>	Responsible for holding all the layout of each component. </a:t>
            </a:r>
          </a:p>
          <a:p>
            <a:r>
              <a:rPr lang="en-US" dirty="0" err="1"/>
              <a:t>onBindViewHolder</a:t>
            </a:r>
            <a:r>
              <a:rPr lang="zh-CN" altLang="en-US" dirty="0"/>
              <a:t>（）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	Responsible for binding data to each component holder.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6ED7D-B36F-604A-A336-394483786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0" y="1051560"/>
            <a:ext cx="63119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84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43FC7-7436-014B-9B8D-35F806C7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015" y="624840"/>
            <a:ext cx="3343275" cy="597648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F3B8677-94F8-1F42-9BF7-B7B8AACFA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132" y="231397"/>
            <a:ext cx="5233738" cy="88574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+mj-lt"/>
              </a:rPr>
              <a:t>Kitchen Activity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8DF491-79BC-7641-B963-343B61208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35" y="1013460"/>
            <a:ext cx="6045200" cy="281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15AC9C-6396-0541-9266-126E40144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35" y="4309110"/>
            <a:ext cx="8102600" cy="1866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EC9886-E716-DA4E-BC2B-64594FA47779}"/>
              </a:ext>
            </a:extLst>
          </p:cNvPr>
          <p:cNvSpPr txBox="1"/>
          <p:nvPr/>
        </p:nvSpPr>
        <p:spPr>
          <a:xfrm>
            <a:off x="311735" y="3939778"/>
            <a:ext cx="533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Connect the adapter and set button: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94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66FE-B067-064A-B498-3AD2D85BD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/>
          <a:lstStyle/>
          <a:p>
            <a:r>
              <a:rPr lang="en-US" altLang="zh-CN" sz="8000" b="1" dirty="0"/>
              <a:t>Kitchen:</a:t>
            </a:r>
            <a:r>
              <a:rPr lang="zh-CN" altLang="en-US" sz="8000" b="1" dirty="0"/>
              <a:t> </a:t>
            </a:r>
            <a:r>
              <a:rPr lang="en-US" altLang="zh-CN" sz="8000" b="1" dirty="0"/>
              <a:t>Back-end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448924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F429-68CE-904C-94F6-964A05C5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37" y="1069546"/>
            <a:ext cx="10058400" cy="1609344"/>
          </a:xfrm>
        </p:spPr>
        <p:txBody>
          <a:bodyPr>
            <a:normAutofit/>
          </a:bodyPr>
          <a:lstStyle/>
          <a:p>
            <a:r>
              <a:rPr lang="en-US" altLang="zh-CN" sz="4800" b="1" dirty="0"/>
              <a:t>Auto-update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Inventory</a:t>
            </a:r>
            <a:endParaRPr lang="en-US" sz="4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614A1-2711-404E-9782-6EEB56AA321F}"/>
              </a:ext>
            </a:extLst>
          </p:cNvPr>
          <p:cNvSpPr txBox="1"/>
          <p:nvPr/>
        </p:nvSpPr>
        <p:spPr>
          <a:xfrm>
            <a:off x="0" y="2322435"/>
            <a:ext cx="692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autoUpdateInventory</a:t>
            </a:r>
            <a:r>
              <a:rPr lang="en-US" altLang="zh-CN" dirty="0"/>
              <a:t>(){}:</a:t>
            </a:r>
          </a:p>
          <a:p>
            <a:pPr lvl="2"/>
            <a:r>
              <a:rPr lang="zh-CN" altLang="en-US" dirty="0"/>
              <a:t>     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50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inventory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item.</a:t>
            </a:r>
            <a:r>
              <a:rPr lang="zh-CN" altLang="en-US" dirty="0"/>
              <a:t> </a:t>
            </a:r>
            <a:r>
              <a:rPr lang="en-US" altLang="zh-CN" dirty="0"/>
              <a:t>(Adjustable</a:t>
            </a:r>
            <a:r>
              <a:rPr lang="zh-CN" altLang="en-US" dirty="0"/>
              <a:t> </a:t>
            </a:r>
            <a:r>
              <a:rPr lang="en-US" altLang="zh-CN" dirty="0"/>
              <a:t>Time)</a:t>
            </a:r>
          </a:p>
          <a:p>
            <a:pPr lvl="3"/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43FC7-7436-014B-9B8D-35F806C7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507" y="488693"/>
            <a:ext cx="3887007" cy="5971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" y="3474224"/>
            <a:ext cx="6568325" cy="18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45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F429-68CE-904C-94F6-964A05C5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145" y="343312"/>
            <a:ext cx="10058400" cy="1609344"/>
          </a:xfrm>
        </p:spPr>
        <p:txBody>
          <a:bodyPr/>
          <a:lstStyle/>
          <a:p>
            <a:r>
              <a:rPr lang="en-US" altLang="zh-CN" b="1" dirty="0"/>
              <a:t>Kitchen</a:t>
            </a:r>
            <a:r>
              <a:rPr lang="zh-CN" altLang="en-US" b="1" dirty="0"/>
              <a:t> </a:t>
            </a:r>
            <a:r>
              <a:rPr lang="en-US" altLang="zh-CN" b="1" dirty="0"/>
              <a:t>Activity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614A1-2711-404E-9782-6EEB56AA321F}"/>
              </a:ext>
            </a:extLst>
          </p:cNvPr>
          <p:cNvSpPr txBox="1"/>
          <p:nvPr/>
        </p:nvSpPr>
        <p:spPr>
          <a:xfrm>
            <a:off x="0" y="1589318"/>
            <a:ext cx="692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Socket</a:t>
            </a:r>
          </a:p>
          <a:p>
            <a:pPr lvl="3"/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43FC7-7436-014B-9B8D-35F806C7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793" y="488693"/>
            <a:ext cx="3887007" cy="5971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13347"/>
            <a:ext cx="5943600" cy="226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27593"/>
            <a:ext cx="6159500" cy="40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614A1-2711-404E-9782-6EEB56AA321F}"/>
              </a:ext>
            </a:extLst>
          </p:cNvPr>
          <p:cNvSpPr txBox="1"/>
          <p:nvPr/>
        </p:nvSpPr>
        <p:spPr>
          <a:xfrm>
            <a:off x="0" y="4695330"/>
            <a:ext cx="692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Connect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</a:p>
          <a:p>
            <a:pPr lvl="3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242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5484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	Flow</a:t>
            </a:r>
            <a:r>
              <a:rPr lang="zh-CN" altLang="en-US" b="1" dirty="0"/>
              <a:t> </a:t>
            </a:r>
            <a:r>
              <a:rPr lang="en-US" altLang="zh-CN" b="1" dirty="0"/>
              <a:t>Chart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C:\Users\Wynne\AppData\Local\Temp\WeChat Files\3fc1e666ca9eb8d9b7fdc5ecac1bc9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92" t="13728" r="-6044" b="1"/>
          <a:stretch/>
        </p:blipFill>
        <p:spPr bwMode="auto">
          <a:xfrm>
            <a:off x="4639959" y="0"/>
            <a:ext cx="7678948" cy="690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2" y="1250005"/>
            <a:ext cx="5202195" cy="492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5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F429-68CE-904C-94F6-964A05C5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59" y="507829"/>
            <a:ext cx="10058400" cy="1609344"/>
          </a:xfrm>
        </p:spPr>
        <p:txBody>
          <a:bodyPr/>
          <a:lstStyle/>
          <a:p>
            <a:r>
              <a:rPr lang="en-US" altLang="zh-CN" b="1" dirty="0"/>
              <a:t>Display</a:t>
            </a:r>
            <a:r>
              <a:rPr lang="zh-CN" altLang="en-US" b="1" dirty="0"/>
              <a:t> </a:t>
            </a:r>
            <a:r>
              <a:rPr lang="en-US" altLang="zh-CN" b="1" dirty="0"/>
              <a:t>Inventory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614A1-2711-404E-9782-6EEB56AA321F}"/>
              </a:ext>
            </a:extLst>
          </p:cNvPr>
          <p:cNvSpPr txBox="1"/>
          <p:nvPr/>
        </p:nvSpPr>
        <p:spPr>
          <a:xfrm>
            <a:off x="44363" y="1802819"/>
            <a:ext cx="692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err="1"/>
              <a:t>displayStock</a:t>
            </a:r>
            <a:r>
              <a:rPr lang="en-US" altLang="zh-CN" dirty="0"/>
              <a:t>(){}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43FC7-7436-014B-9B8D-35F806C7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793" y="488693"/>
            <a:ext cx="3887007" cy="5971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0721"/>
            <a:ext cx="6134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33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F429-68CE-904C-94F6-964A05C5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3961"/>
            <a:ext cx="10058400" cy="1609344"/>
          </a:xfrm>
        </p:spPr>
        <p:txBody>
          <a:bodyPr/>
          <a:lstStyle/>
          <a:p>
            <a:r>
              <a:rPr lang="en-US" altLang="zh-CN" b="1" dirty="0"/>
              <a:t>Handler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614A1-2711-404E-9782-6EEB56AA321F}"/>
              </a:ext>
            </a:extLst>
          </p:cNvPr>
          <p:cNvSpPr txBox="1"/>
          <p:nvPr/>
        </p:nvSpPr>
        <p:spPr>
          <a:xfrm>
            <a:off x="538856" y="1027906"/>
            <a:ext cx="692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newest</a:t>
            </a:r>
            <a:r>
              <a:rPr lang="zh-CN" altLang="en-US" dirty="0"/>
              <a:t> </a:t>
            </a:r>
            <a:r>
              <a:rPr lang="en-US" altLang="zh-CN" dirty="0"/>
              <a:t>inventory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display</a:t>
            </a:r>
          </a:p>
          <a:p>
            <a:pPr lvl="3"/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43FC7-7436-014B-9B8D-35F806C7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793" y="488693"/>
            <a:ext cx="3887007" cy="5971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5697"/>
            <a:ext cx="5962426" cy="504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01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F429-68CE-904C-94F6-964A05C5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91" y="308357"/>
            <a:ext cx="10058400" cy="1609344"/>
          </a:xfrm>
        </p:spPr>
        <p:txBody>
          <a:bodyPr/>
          <a:lstStyle/>
          <a:p>
            <a:r>
              <a:rPr lang="en-US" altLang="zh-CN" b="1" dirty="0"/>
              <a:t>Check</a:t>
            </a:r>
            <a:r>
              <a:rPr lang="zh-CN" altLang="en-US" b="1" dirty="0"/>
              <a:t> </a:t>
            </a:r>
            <a:r>
              <a:rPr lang="en-US" altLang="zh-CN" b="1" dirty="0"/>
              <a:t>with</a:t>
            </a:r>
            <a:r>
              <a:rPr lang="zh-CN" altLang="en-US" b="1" dirty="0"/>
              <a:t> </a:t>
            </a:r>
            <a:r>
              <a:rPr lang="en-US" altLang="zh-CN" b="1" dirty="0"/>
              <a:t>inventory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43FC7-7436-014B-9B8D-35F806C7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795" y="501050"/>
            <a:ext cx="3887007" cy="5971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63" y="1748928"/>
            <a:ext cx="4987683" cy="47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1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F429-68CE-904C-94F6-964A05C5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92" y="160076"/>
            <a:ext cx="10058400" cy="1609344"/>
          </a:xfrm>
        </p:spPr>
        <p:txBody>
          <a:bodyPr/>
          <a:lstStyle/>
          <a:p>
            <a:r>
              <a:rPr lang="en-US" altLang="zh-CN" b="1" dirty="0"/>
              <a:t>order</a:t>
            </a:r>
            <a:r>
              <a:rPr lang="zh-CN" altLang="en-US" b="1" dirty="0"/>
              <a:t> </a:t>
            </a:r>
            <a:r>
              <a:rPr lang="en-US" altLang="zh-CN" b="1" dirty="0"/>
              <a:t>status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43FC7-7436-014B-9B8D-35F806C7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795" y="501050"/>
            <a:ext cx="3887007" cy="59710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63" y="1498588"/>
            <a:ext cx="5721178" cy="49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31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F429-68CE-904C-94F6-964A05C5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402" y="184789"/>
            <a:ext cx="10058400" cy="1609344"/>
          </a:xfrm>
        </p:spPr>
        <p:txBody>
          <a:bodyPr/>
          <a:lstStyle/>
          <a:p>
            <a:r>
              <a:rPr lang="en-US" altLang="zh-CN" b="1"/>
              <a:t>Confirmation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43FC7-7436-014B-9B8D-35F806C7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795" y="501050"/>
            <a:ext cx="3887007" cy="5971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63" y="1541766"/>
            <a:ext cx="6215072" cy="493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93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	Use-case</a:t>
            </a:r>
            <a:r>
              <a:rPr lang="zh-CN" altLang="en-US" b="1" dirty="0"/>
              <a:t> </a:t>
            </a:r>
            <a:r>
              <a:rPr lang="en-US" altLang="zh-CN" b="1" dirty="0"/>
              <a:t>Diagram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33" y="1000897"/>
            <a:ext cx="10887457" cy="551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03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463" y="553701"/>
            <a:ext cx="9238049" cy="60844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06628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	Sequence</a:t>
            </a:r>
            <a:r>
              <a:rPr lang="zh-CN" altLang="en-US" b="1" dirty="0"/>
              <a:t> </a:t>
            </a:r>
            <a:r>
              <a:rPr lang="en-US" altLang="zh-CN" b="1" dirty="0"/>
              <a:t>Diagram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32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07774" y="58655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400" b="1" dirty="0"/>
              <a:t>  </a:t>
            </a:r>
            <a:r>
              <a:rPr lang="en-US" altLang="zh-CN" sz="4400" b="1" dirty="0"/>
              <a:t>Class</a:t>
            </a:r>
            <a:r>
              <a:rPr lang="zh-CN" altLang="en-US" sz="4400" b="1" dirty="0"/>
              <a:t> </a:t>
            </a:r>
            <a:r>
              <a:rPr lang="en-US" altLang="zh-CN" sz="4400" b="1" dirty="0"/>
              <a:t>Diagram</a:t>
            </a:r>
            <a:endParaRPr lang="en-US" sz="4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996" y="160916"/>
            <a:ext cx="8689672" cy="66970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89" y="1912122"/>
            <a:ext cx="3418015" cy="33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43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80" y="-146415"/>
            <a:ext cx="9488214" cy="7158952"/>
          </a:xfrm>
        </p:spPr>
      </p:pic>
      <p:sp>
        <p:nvSpPr>
          <p:cNvPr id="9" name="TextBox 8"/>
          <p:cNvSpPr txBox="1"/>
          <p:nvPr/>
        </p:nvSpPr>
        <p:spPr>
          <a:xfrm>
            <a:off x="4658497" y="457200"/>
            <a:ext cx="2693773" cy="7166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56919" y="49427"/>
            <a:ext cx="10515600" cy="1325563"/>
          </a:xfrm>
        </p:spPr>
        <p:txBody>
          <a:bodyPr/>
          <a:lstStyle/>
          <a:p>
            <a:r>
              <a:rPr lang="en-US" altLang="zh-CN" b="1" dirty="0"/>
              <a:t>	Collaboration</a:t>
            </a:r>
            <a:r>
              <a:rPr lang="zh-CN" altLang="en-US" b="1" dirty="0"/>
              <a:t> </a:t>
            </a:r>
            <a:r>
              <a:rPr lang="en-US" altLang="zh-CN" b="1" dirty="0"/>
              <a:t>Diagram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9225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66FE-B067-064A-B498-3AD2D85BD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151" y="1424503"/>
            <a:ext cx="9708292" cy="2387600"/>
          </a:xfrm>
        </p:spPr>
        <p:txBody>
          <a:bodyPr/>
          <a:lstStyle/>
          <a:p>
            <a:r>
              <a:rPr lang="en-US" altLang="zh-CN" sz="6600" b="1" dirty="0"/>
              <a:t>Project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Skeleton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Design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6853934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441</TotalTime>
  <Words>558</Words>
  <Application>Microsoft Macintosh PowerPoint</Application>
  <PresentationFormat>Widescreen</PresentationFormat>
  <Paragraphs>189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PowerPoint Presentation</vt:lpstr>
      <vt:lpstr>Introduction of Project </vt:lpstr>
      <vt:lpstr>Work Distribution</vt:lpstr>
      <vt:lpstr> Flow Chart</vt:lpstr>
      <vt:lpstr> Use-case Diagram</vt:lpstr>
      <vt:lpstr> Sequence Diagram</vt:lpstr>
      <vt:lpstr>  Class Diagram</vt:lpstr>
      <vt:lpstr> Collaboration Diagram</vt:lpstr>
      <vt:lpstr>Project Skeleton Design</vt:lpstr>
      <vt:lpstr>Customer</vt:lpstr>
      <vt:lpstr>Customer</vt:lpstr>
      <vt:lpstr>Item</vt:lpstr>
      <vt:lpstr>Item</vt:lpstr>
      <vt:lpstr>Order</vt:lpstr>
      <vt:lpstr>Customer: Front-end</vt:lpstr>
      <vt:lpstr>Login Activity</vt:lpstr>
      <vt:lpstr>Login Activity</vt:lpstr>
      <vt:lpstr>Menu Activity</vt:lpstr>
      <vt:lpstr>Menu Activity</vt:lpstr>
      <vt:lpstr>Menu Activity</vt:lpstr>
      <vt:lpstr>Cart Activity</vt:lpstr>
      <vt:lpstr>Cart Activity</vt:lpstr>
      <vt:lpstr>Cart Activity</vt:lpstr>
      <vt:lpstr>Finish Activity</vt:lpstr>
      <vt:lpstr>Customer: Back-end</vt:lpstr>
      <vt:lpstr>Server Structure</vt:lpstr>
      <vt:lpstr>Server Running Logic</vt:lpstr>
      <vt:lpstr>Server Business Logic</vt:lpstr>
      <vt:lpstr>MsgTransfer Execute(MsgTransfer MSG)</vt:lpstr>
      <vt:lpstr>Main Function</vt:lpstr>
      <vt:lpstr>Console Logcat</vt:lpstr>
      <vt:lpstr>Kitchen: Front-end</vt:lpstr>
      <vt:lpstr>PowerPoint Presentation</vt:lpstr>
      <vt:lpstr>PowerPoint Presentation</vt:lpstr>
      <vt:lpstr>PowerPoint Presentation</vt:lpstr>
      <vt:lpstr>PowerPoint Presentation</vt:lpstr>
      <vt:lpstr>Kitchen: Back-end</vt:lpstr>
      <vt:lpstr>Auto-update Inventory</vt:lpstr>
      <vt:lpstr>Kitchen Activity</vt:lpstr>
      <vt:lpstr>Display Inventory</vt:lpstr>
      <vt:lpstr>Handler</vt:lpstr>
      <vt:lpstr>Check with inventory</vt:lpstr>
      <vt:lpstr>order status</vt:lpstr>
      <vt:lpstr>Confirmation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You Fu</cp:lastModifiedBy>
  <cp:revision>25</cp:revision>
  <dcterms:created xsi:type="dcterms:W3CDTF">2018-12-07T15:15:50Z</dcterms:created>
  <dcterms:modified xsi:type="dcterms:W3CDTF">2018-12-08T01:40:04Z</dcterms:modified>
</cp:coreProperties>
</file>